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82" r:id="rId4"/>
  </p:sldMasterIdLst>
  <p:notesMasterIdLst>
    <p:notesMasterId r:id="rId14"/>
  </p:notesMasterIdLst>
  <p:sldIdLst>
    <p:sldId id="256" r:id="rId5"/>
    <p:sldId id="268" r:id="rId6"/>
    <p:sldId id="636" r:id="rId7"/>
    <p:sldId id="644" r:id="rId8"/>
    <p:sldId id="641" r:id="rId9"/>
    <p:sldId id="646" r:id="rId10"/>
    <p:sldId id="645" r:id="rId11"/>
    <p:sldId id="642" r:id="rId12"/>
    <p:sldId id="264" r:id="rId1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DCC88AA-EB16-ECC8-BE25-5B14EF41C0A4}" name="Līga Grantiņa" initials="LG" userId="S::liga.grantina@cfla.gov.lv::1ba8e0bf-d7b7-4fea-92d9-48e6c895c73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2004AB-BEFF-4C87-84B6-00C42D24002E}" v="175" dt="2024-12-17T09:58:17.3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0655" autoAdjust="0"/>
  </p:normalViewPr>
  <p:slideViewPr>
    <p:cSldViewPr snapToGrid="0" snapToObjects="1">
      <p:cViewPr varScale="1">
        <p:scale>
          <a:sx n="44" d="100"/>
          <a:sy n="44" d="100"/>
        </p:scale>
        <p:origin x="1500" y="48"/>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lze Akmentiņa" userId="317a8fd0-b43b-4b93-af90-3503c0a83021" providerId="ADAL" clId="{032004AB-BEFF-4C87-84B6-00C42D24002E}"/>
    <pc:docChg chg="custSel delSld modSld">
      <pc:chgData name="Ilze Akmentiņa" userId="317a8fd0-b43b-4b93-af90-3503c0a83021" providerId="ADAL" clId="{032004AB-BEFF-4C87-84B6-00C42D24002E}" dt="2024-12-17T09:59:32.346" v="280" actId="207"/>
      <pc:docMkLst>
        <pc:docMk/>
      </pc:docMkLst>
      <pc:sldChg chg="modSp mod">
        <pc:chgData name="Ilze Akmentiņa" userId="317a8fd0-b43b-4b93-af90-3503c0a83021" providerId="ADAL" clId="{032004AB-BEFF-4C87-84B6-00C42D24002E}" dt="2024-12-17T09:55:46.745" v="158" actId="20577"/>
        <pc:sldMkLst>
          <pc:docMk/>
          <pc:sldMk cId="0" sldId="256"/>
        </pc:sldMkLst>
        <pc:spChg chg="mod">
          <ac:chgData name="Ilze Akmentiņa" userId="317a8fd0-b43b-4b93-af90-3503c0a83021" providerId="ADAL" clId="{032004AB-BEFF-4C87-84B6-00C42D24002E}" dt="2024-12-17T09:55:46.745" v="158" actId="20577"/>
          <ac:spMkLst>
            <pc:docMk/>
            <pc:sldMk cId="0" sldId="256"/>
            <ac:spMk id="12291" creationId="{5CF05EF0-7246-B4E1-F78C-243BD9CDE59C}"/>
          </ac:spMkLst>
        </pc:spChg>
      </pc:sldChg>
      <pc:sldChg chg="del">
        <pc:chgData name="Ilze Akmentiņa" userId="317a8fd0-b43b-4b93-af90-3503c0a83021" providerId="ADAL" clId="{032004AB-BEFF-4C87-84B6-00C42D24002E}" dt="2024-12-17T09:54:35.464" v="116" actId="2696"/>
        <pc:sldMkLst>
          <pc:docMk/>
          <pc:sldMk cId="0" sldId="257"/>
        </pc:sldMkLst>
      </pc:sldChg>
      <pc:sldChg chg="modSp mod">
        <pc:chgData name="Ilze Akmentiņa" userId="317a8fd0-b43b-4b93-af90-3503c0a83021" providerId="ADAL" clId="{032004AB-BEFF-4C87-84B6-00C42D24002E}" dt="2024-12-17T09:59:32.346" v="280" actId="207"/>
        <pc:sldMkLst>
          <pc:docMk/>
          <pc:sldMk cId="0" sldId="264"/>
        </pc:sldMkLst>
        <pc:spChg chg="mod">
          <ac:chgData name="Ilze Akmentiņa" userId="317a8fd0-b43b-4b93-af90-3503c0a83021" providerId="ADAL" clId="{032004AB-BEFF-4C87-84B6-00C42D24002E}" dt="2024-12-17T09:59:32.346" v="280" actId="207"/>
          <ac:spMkLst>
            <pc:docMk/>
            <pc:sldMk cId="0" sldId="264"/>
            <ac:spMk id="34818" creationId="{D9CC2993-C0F5-588B-1AFF-ECB2534223B2}"/>
          </ac:spMkLst>
        </pc:spChg>
      </pc:sldChg>
      <pc:sldChg chg="modSp mod">
        <pc:chgData name="Ilze Akmentiņa" userId="317a8fd0-b43b-4b93-af90-3503c0a83021" providerId="ADAL" clId="{032004AB-BEFF-4C87-84B6-00C42D24002E}" dt="2024-12-17T09:58:50.078" v="279" actId="20577"/>
        <pc:sldMkLst>
          <pc:docMk/>
          <pc:sldMk cId="0" sldId="268"/>
        </pc:sldMkLst>
        <pc:spChg chg="mod">
          <ac:chgData name="Ilze Akmentiņa" userId="317a8fd0-b43b-4b93-af90-3503c0a83021" providerId="ADAL" clId="{032004AB-BEFF-4C87-84B6-00C42D24002E}" dt="2024-12-17T09:58:50.078" v="279" actId="20577"/>
          <ac:spMkLst>
            <pc:docMk/>
            <pc:sldMk cId="0" sldId="268"/>
            <ac:spMk id="17410" creationId="{AD1133F1-4A44-58FC-D154-8538D7129F21}"/>
          </ac:spMkLst>
        </pc:spChg>
        <pc:graphicFrameChg chg="mod">
          <ac:chgData name="Ilze Akmentiņa" userId="317a8fd0-b43b-4b93-af90-3503c0a83021" providerId="ADAL" clId="{032004AB-BEFF-4C87-84B6-00C42D24002E}" dt="2024-12-17T09:58:46.542" v="278" actId="14100"/>
          <ac:graphicFrameMkLst>
            <pc:docMk/>
            <pc:sldMk cId="0" sldId="268"/>
            <ac:graphicFrameMk id="17435" creationId="{C4F5C1CB-DC10-814E-A4BA-2024536358AE}"/>
          </ac:graphicFrameMkLst>
        </pc:graphicFrameChg>
      </pc:sldChg>
      <pc:sldChg chg="modSp modNotesTx">
        <pc:chgData name="Ilze Akmentiņa" userId="317a8fd0-b43b-4b93-af90-3503c0a83021" providerId="ADAL" clId="{032004AB-BEFF-4C87-84B6-00C42D24002E}" dt="2024-12-17T09:55:57.717" v="174" actId="20577"/>
        <pc:sldMkLst>
          <pc:docMk/>
          <pc:sldMk cId="4021248076" sldId="642"/>
        </pc:sldMkLst>
        <pc:graphicFrameChg chg="mod">
          <ac:chgData name="Ilze Akmentiņa" userId="317a8fd0-b43b-4b93-af90-3503c0a83021" providerId="ADAL" clId="{032004AB-BEFF-4C87-84B6-00C42D24002E}" dt="2024-12-17T09:54:21.237" v="115" actId="113"/>
          <ac:graphicFrameMkLst>
            <pc:docMk/>
            <pc:sldMk cId="4021248076" sldId="642"/>
            <ac:graphicFrameMk id="20526" creationId="{95337DE1-3E91-71C9-4974-68305D1D61B7}"/>
          </ac:graphicFrameMkLst>
        </pc:graphicFrameChg>
      </pc:sldChg>
    </pc:docChg>
  </pc:docChgLst>
</pc:chgInfo>
</file>

<file path=ppt/diagrams/_rels/data1.xml.rels><?xml version="1.0" encoding="UTF-8" standalone="yes"?>
<Relationships xmlns="http://schemas.openxmlformats.org/package/2006/relationships"><Relationship Id="rId1" Type="http://schemas.openxmlformats.org/officeDocument/2006/relationships/hyperlink" Target="https://ec.europa.eu/competition/state_aid/overview/new_guide_eu_rules_procurement_lv.pdf"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https://ec.europa.eu/competition/state_aid/overview/new_guide_eu_rules_procurement_lv.pdf" TargetMode="Externa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24F8CC-0A5F-4B43-84ED-505C073D39A9}" type="doc">
      <dgm:prSet loTypeId="urn:microsoft.com/office/officeart/2005/8/layout/process4" loCatId="process" qsTypeId="urn:microsoft.com/office/officeart/2005/8/quickstyle/simple1" qsCatId="simple" csTypeId="urn:microsoft.com/office/officeart/2005/8/colors/accent2_2" csCatId="accent2" phldr="1"/>
      <dgm:spPr/>
      <dgm:t>
        <a:bodyPr/>
        <a:lstStyle/>
        <a:p>
          <a:endParaRPr lang="en-US"/>
        </a:p>
      </dgm:t>
    </dgm:pt>
    <dgm:pt modelId="{B6A4D68B-1087-433C-9CF4-BF1033858AD9}">
      <dgm:prSet custT="1"/>
      <dgm:spPr/>
      <dgm:t>
        <a:bodyPr/>
        <a:lstStyle/>
        <a:p>
          <a:pPr>
            <a:lnSpc>
              <a:spcPct val="110000"/>
            </a:lnSpc>
          </a:pPr>
          <a:r>
            <a:rPr lang="lv-LV" sz="1300" dirty="0">
              <a:latin typeface="Verdana" panose="020B0604030504040204" pitchFamily="34" charset="0"/>
              <a:ea typeface="Verdana" panose="020B0604030504040204" pitchFamily="34" charset="0"/>
            </a:rPr>
            <a:t>Komisijas 2011.gada 20.decembra lēmums (</a:t>
          </a:r>
          <a:r>
            <a:rPr lang="lv-LV" sz="1300" b="1" dirty="0">
              <a:latin typeface="Verdana" panose="020B0604030504040204" pitchFamily="34" charset="0"/>
              <a:ea typeface="Verdana" panose="020B0604030504040204" pitchFamily="34" charset="0"/>
            </a:rPr>
            <a:t>2012/21/ES</a:t>
          </a:r>
          <a:r>
            <a:rPr lang="lv-LV" sz="1300" dirty="0">
              <a:latin typeface="Verdana" panose="020B0604030504040204" pitchFamily="34" charset="0"/>
              <a:ea typeface="Verdana" panose="020B0604030504040204" pitchFamily="34" charset="0"/>
            </a:rPr>
            <a:t>) par Līguma par ES darbību 106.panta 2.punkta piemērošanu valsts atbalstam attiecībā uz kompensāciju par sabiedriskajiem pakalpojumiem dažiem uzņēmumiem, kuriem uzticēts sniegt pakalpojumus ar vispārēju tautsaimniecisku nozīmi </a:t>
          </a:r>
          <a:r>
            <a:rPr lang="en-US" sz="1300" dirty="0">
              <a:latin typeface="Verdana" panose="020B0604030504040204" pitchFamily="34" charset="0"/>
              <a:ea typeface="Verdana" panose="020B0604030504040204" pitchFamily="34" charset="0"/>
            </a:rPr>
            <a:t>(VTNP </a:t>
          </a:r>
          <a:r>
            <a:rPr lang="en-US" sz="1300" dirty="0" err="1">
              <a:latin typeface="Verdana" panose="020B0604030504040204" pitchFamily="34" charset="0"/>
              <a:ea typeface="Verdana" panose="020B0604030504040204" pitchFamily="34" charset="0"/>
            </a:rPr>
            <a:t>lēmums</a:t>
          </a:r>
          <a:r>
            <a:rPr lang="en-US" sz="1300" dirty="0">
              <a:latin typeface="Verdana" panose="020B0604030504040204" pitchFamily="34" charset="0"/>
              <a:ea typeface="Verdana" panose="020B0604030504040204" pitchFamily="34" charset="0"/>
            </a:rPr>
            <a:t>)</a:t>
          </a:r>
        </a:p>
      </dgm:t>
    </dgm:pt>
    <dgm:pt modelId="{81561A8F-5807-4F55-A7FF-F404BCB5CBE6}" type="parTrans" cxnId="{7601C541-BEC9-4961-866A-CC2C648F96C7}">
      <dgm:prSet/>
      <dgm:spPr/>
      <dgm:t>
        <a:bodyPr/>
        <a:lstStyle/>
        <a:p>
          <a:endParaRPr lang="en-US"/>
        </a:p>
      </dgm:t>
    </dgm:pt>
    <dgm:pt modelId="{D93BAEA4-D52F-4A45-B1FB-DAB1A36D8B38}" type="sibTrans" cxnId="{7601C541-BEC9-4961-866A-CC2C648F96C7}">
      <dgm:prSet/>
      <dgm:spPr/>
      <dgm:t>
        <a:bodyPr/>
        <a:lstStyle/>
        <a:p>
          <a:endParaRPr lang="en-US"/>
        </a:p>
      </dgm:t>
    </dgm:pt>
    <dgm:pt modelId="{BF728154-980D-4414-9B22-93F077D2FA16}">
      <dgm:prSet custT="1"/>
      <dgm:spPr/>
      <dgm:t>
        <a:bodyPr/>
        <a:lstStyle/>
        <a:p>
          <a:pPr>
            <a:lnSpc>
              <a:spcPct val="110000"/>
            </a:lnSpc>
          </a:pPr>
          <a:r>
            <a:rPr lang="en-US" sz="1300" dirty="0">
              <a:latin typeface="Verdana" panose="020B0604030504040204" pitchFamily="34" charset="0"/>
              <a:ea typeface="Verdana" panose="020B0604030504040204" pitchFamily="34" charset="0"/>
            </a:rPr>
            <a:t>EK </a:t>
          </a:r>
          <a:r>
            <a:rPr lang="en-US" sz="1300" dirty="0" err="1">
              <a:latin typeface="Verdana" panose="020B0604030504040204" pitchFamily="34" charset="0"/>
              <a:ea typeface="Verdana" panose="020B0604030504040204" pitchFamily="34" charset="0"/>
            </a:rPr>
            <a:t>rokasgrāmata</a:t>
          </a:r>
          <a:r>
            <a:rPr lang="en-US" sz="1300" dirty="0">
              <a:latin typeface="Verdana" panose="020B0604030504040204" pitchFamily="34" charset="0"/>
              <a:ea typeface="Verdana" panose="020B0604030504040204" pitchFamily="34" charset="0"/>
            </a:rPr>
            <a:t> </a:t>
          </a:r>
          <a:r>
            <a:rPr lang="en-US" sz="1300" dirty="0">
              <a:latin typeface="Verdana" panose="020B0604030504040204" pitchFamily="34" charset="0"/>
              <a:ea typeface="Verdana" panose="020B0604030504040204" pitchFamily="34" charset="0"/>
              <a:hlinkClick xmlns:r="http://schemas.openxmlformats.org/officeDocument/2006/relationships" r:id="rId1">
                <a:extLst>
                  <a:ext uri="{A12FA001-AC4F-418D-AE19-62706E023703}">
                    <ahyp:hlinkClr xmlns:ahyp="http://schemas.microsoft.com/office/drawing/2018/hyperlinkcolor" val="tx"/>
                  </a:ext>
                </a:extLst>
              </a:hlinkClick>
            </a:rPr>
            <a:t>https://ec.europa.eu/competition/state_aid/overview/new_guide_eu_rules_procurement_lv.pdf</a:t>
          </a:r>
          <a:endParaRPr lang="en-US" sz="1300" dirty="0">
            <a:latin typeface="Verdana" panose="020B0604030504040204" pitchFamily="34" charset="0"/>
            <a:ea typeface="Verdana" panose="020B0604030504040204" pitchFamily="34" charset="0"/>
          </a:endParaRPr>
        </a:p>
      </dgm:t>
    </dgm:pt>
    <dgm:pt modelId="{34972D00-9E6B-4DC6-A9D9-7543FDD7CF86}" type="parTrans" cxnId="{F75A9F22-BB7D-44D1-9CD7-B93984726D87}">
      <dgm:prSet/>
      <dgm:spPr/>
      <dgm:t>
        <a:bodyPr/>
        <a:lstStyle/>
        <a:p>
          <a:endParaRPr lang="en-US"/>
        </a:p>
      </dgm:t>
    </dgm:pt>
    <dgm:pt modelId="{9B976F6B-CA40-4AA7-AB80-13EC14378FF3}" type="sibTrans" cxnId="{F75A9F22-BB7D-44D1-9CD7-B93984726D87}">
      <dgm:prSet/>
      <dgm:spPr/>
      <dgm:t>
        <a:bodyPr/>
        <a:lstStyle/>
        <a:p>
          <a:endParaRPr lang="en-US"/>
        </a:p>
      </dgm:t>
    </dgm:pt>
    <dgm:pt modelId="{CD38001C-32D1-4B9B-99F4-FD584CB7A691}">
      <dgm:prSet custT="1"/>
      <dgm:spPr/>
      <dgm:t>
        <a:bodyPr/>
        <a:lstStyle/>
        <a:p>
          <a:pPr>
            <a:lnSpc>
              <a:spcPct val="110000"/>
            </a:lnSpc>
          </a:pPr>
          <a:r>
            <a:rPr lang="en-US" sz="1300" dirty="0" err="1">
              <a:latin typeface="Verdana" panose="020B0604030504040204" pitchFamily="34" charset="0"/>
              <a:ea typeface="Verdana" panose="020B0604030504040204" pitchFamily="34" charset="0"/>
            </a:rPr>
            <a:t>Ministru</a:t>
          </a:r>
          <a:r>
            <a:rPr lang="en-US" sz="1300" dirty="0">
              <a:latin typeface="Verdana" panose="020B0604030504040204" pitchFamily="34" charset="0"/>
              <a:ea typeface="Verdana" panose="020B0604030504040204" pitchFamily="34" charset="0"/>
            </a:rPr>
            <a:t> </a:t>
          </a:r>
          <a:r>
            <a:rPr lang="en-US" sz="1300" dirty="0" err="1">
              <a:latin typeface="Verdana" panose="020B0604030504040204" pitchFamily="34" charset="0"/>
              <a:ea typeface="Verdana" panose="020B0604030504040204" pitchFamily="34" charset="0"/>
            </a:rPr>
            <a:t>kabineta</a:t>
          </a:r>
          <a:r>
            <a:rPr lang="en-US" sz="1300" dirty="0">
              <a:latin typeface="Verdana" panose="020B0604030504040204" pitchFamily="34" charset="0"/>
              <a:ea typeface="Verdana" panose="020B0604030504040204" pitchFamily="34" charset="0"/>
            </a:rPr>
            <a:t> 05.11.2024. </a:t>
          </a:r>
          <a:r>
            <a:rPr lang="en-US" sz="1300" dirty="0" err="1">
              <a:latin typeface="Verdana" panose="020B0604030504040204" pitchFamily="34" charset="0"/>
              <a:ea typeface="Verdana" panose="020B0604030504040204" pitchFamily="34" charset="0"/>
            </a:rPr>
            <a:t>noteikumi</a:t>
          </a:r>
          <a:r>
            <a:rPr lang="en-US" sz="1300" dirty="0">
              <a:latin typeface="Verdana" panose="020B0604030504040204" pitchFamily="34" charset="0"/>
              <a:ea typeface="Verdana" panose="020B0604030504040204" pitchFamily="34" charset="0"/>
            </a:rPr>
            <a:t> nr.700  “</a:t>
          </a:r>
          <a:r>
            <a:rPr lang="lv-LV" sz="1300" b="1" i="0" dirty="0"/>
            <a:t>Eiropas Savienības kohēzijas politikas programmas 2021.–2027. gadam 2.1.1. specifiskā atbalsta mērķa "Energoefektivitātes veicināšana un siltumnīcefekta gāzu emisiju samazināšana"  2.1.1.6. pasākuma "Pašvaldību ēku energoefektivitātes paaugstināšana" otrās projektu iesniegumu atlases kārtas īstenošanas noteikumi</a:t>
          </a:r>
          <a:r>
            <a:rPr lang="en-US" sz="1300" b="1" i="0" dirty="0"/>
            <a:t>”</a:t>
          </a:r>
          <a:endParaRPr lang="en-US" sz="1300" dirty="0">
            <a:latin typeface="Verdana" panose="020B0604030504040204" pitchFamily="34" charset="0"/>
            <a:ea typeface="Verdana" panose="020B0604030504040204" pitchFamily="34" charset="0"/>
          </a:endParaRPr>
        </a:p>
      </dgm:t>
    </dgm:pt>
    <dgm:pt modelId="{2D77D6BB-95F4-44AF-AEDD-EA3A933D9FBE}" type="parTrans" cxnId="{3B61C2BE-3774-43A2-8BFB-328C16B8F507}">
      <dgm:prSet/>
      <dgm:spPr/>
      <dgm:t>
        <a:bodyPr/>
        <a:lstStyle/>
        <a:p>
          <a:endParaRPr lang="lv-LV"/>
        </a:p>
      </dgm:t>
    </dgm:pt>
    <dgm:pt modelId="{E1172607-C1D4-451F-A981-27CEF363D0B5}" type="sibTrans" cxnId="{3B61C2BE-3774-43A2-8BFB-328C16B8F507}">
      <dgm:prSet/>
      <dgm:spPr/>
      <dgm:t>
        <a:bodyPr/>
        <a:lstStyle/>
        <a:p>
          <a:endParaRPr lang="lv-LV"/>
        </a:p>
      </dgm:t>
    </dgm:pt>
    <dgm:pt modelId="{658D0049-E440-45AA-B964-BE0A559D9CF0}" type="pres">
      <dgm:prSet presAssocID="{1624F8CC-0A5F-4B43-84ED-505C073D39A9}" presName="Name0" presStyleCnt="0">
        <dgm:presLayoutVars>
          <dgm:dir/>
          <dgm:animLvl val="lvl"/>
          <dgm:resizeHandles val="exact"/>
        </dgm:presLayoutVars>
      </dgm:prSet>
      <dgm:spPr/>
    </dgm:pt>
    <dgm:pt modelId="{6D300EDD-8D17-4A7A-8686-C27CD0E5CF32}" type="pres">
      <dgm:prSet presAssocID="{BF728154-980D-4414-9B22-93F077D2FA16}" presName="boxAndChildren" presStyleCnt="0"/>
      <dgm:spPr/>
    </dgm:pt>
    <dgm:pt modelId="{02C93FC9-40C0-46CA-91F7-378C553EEC44}" type="pres">
      <dgm:prSet presAssocID="{BF728154-980D-4414-9B22-93F077D2FA16}" presName="parentTextBox" presStyleLbl="node1" presStyleIdx="0" presStyleCnt="3"/>
      <dgm:spPr/>
    </dgm:pt>
    <dgm:pt modelId="{1BE0AA97-4115-4143-AE96-5EE84C45DA51}" type="pres">
      <dgm:prSet presAssocID="{D93BAEA4-D52F-4A45-B1FB-DAB1A36D8B38}" presName="sp" presStyleCnt="0"/>
      <dgm:spPr/>
    </dgm:pt>
    <dgm:pt modelId="{43BCAC2C-6DE2-484B-A225-4B186AE14B01}" type="pres">
      <dgm:prSet presAssocID="{B6A4D68B-1087-433C-9CF4-BF1033858AD9}" presName="arrowAndChildren" presStyleCnt="0"/>
      <dgm:spPr/>
    </dgm:pt>
    <dgm:pt modelId="{0F799082-12AF-4563-98D5-25A169075436}" type="pres">
      <dgm:prSet presAssocID="{B6A4D68B-1087-433C-9CF4-BF1033858AD9}" presName="parentTextArrow" presStyleLbl="node1" presStyleIdx="1" presStyleCnt="3"/>
      <dgm:spPr/>
    </dgm:pt>
    <dgm:pt modelId="{6C9B5591-1F89-4C7B-BBBF-8941F0808755}" type="pres">
      <dgm:prSet presAssocID="{E1172607-C1D4-451F-A981-27CEF363D0B5}" presName="sp" presStyleCnt="0"/>
      <dgm:spPr/>
    </dgm:pt>
    <dgm:pt modelId="{9F73E8CE-3ACE-491C-85CA-27A7B13DFC21}" type="pres">
      <dgm:prSet presAssocID="{CD38001C-32D1-4B9B-99F4-FD584CB7A691}" presName="arrowAndChildren" presStyleCnt="0"/>
      <dgm:spPr/>
    </dgm:pt>
    <dgm:pt modelId="{331B117B-27A7-4C10-A977-4CCFDA5C66AB}" type="pres">
      <dgm:prSet presAssocID="{CD38001C-32D1-4B9B-99F4-FD584CB7A691}" presName="parentTextArrow" presStyleLbl="node1" presStyleIdx="2" presStyleCnt="3"/>
      <dgm:spPr/>
    </dgm:pt>
  </dgm:ptLst>
  <dgm:cxnLst>
    <dgm:cxn modelId="{08CE650A-0939-490D-B070-40070187A7C5}" type="presOf" srcId="{B6A4D68B-1087-433C-9CF4-BF1033858AD9}" destId="{0F799082-12AF-4563-98D5-25A169075436}" srcOrd="0" destOrd="0" presId="urn:microsoft.com/office/officeart/2005/8/layout/process4"/>
    <dgm:cxn modelId="{F75A9F22-BB7D-44D1-9CD7-B93984726D87}" srcId="{1624F8CC-0A5F-4B43-84ED-505C073D39A9}" destId="{BF728154-980D-4414-9B22-93F077D2FA16}" srcOrd="2" destOrd="0" parTransId="{34972D00-9E6B-4DC6-A9D9-7543FDD7CF86}" sibTransId="{9B976F6B-CA40-4AA7-AB80-13EC14378FF3}"/>
    <dgm:cxn modelId="{7601C541-BEC9-4961-866A-CC2C648F96C7}" srcId="{1624F8CC-0A5F-4B43-84ED-505C073D39A9}" destId="{B6A4D68B-1087-433C-9CF4-BF1033858AD9}" srcOrd="1" destOrd="0" parTransId="{81561A8F-5807-4F55-A7FF-F404BCB5CBE6}" sibTransId="{D93BAEA4-D52F-4A45-B1FB-DAB1A36D8B38}"/>
    <dgm:cxn modelId="{7A9ACB44-AF5E-41F1-AAEE-6014C39324C7}" type="presOf" srcId="{CD38001C-32D1-4B9B-99F4-FD584CB7A691}" destId="{331B117B-27A7-4C10-A977-4CCFDA5C66AB}" srcOrd="0" destOrd="0" presId="urn:microsoft.com/office/officeart/2005/8/layout/process4"/>
    <dgm:cxn modelId="{469FC949-7A3D-46E7-BE8C-C95D9831B252}" type="presOf" srcId="{BF728154-980D-4414-9B22-93F077D2FA16}" destId="{02C93FC9-40C0-46CA-91F7-378C553EEC44}" srcOrd="0" destOrd="0" presId="urn:microsoft.com/office/officeart/2005/8/layout/process4"/>
    <dgm:cxn modelId="{3B61C2BE-3774-43A2-8BFB-328C16B8F507}" srcId="{1624F8CC-0A5F-4B43-84ED-505C073D39A9}" destId="{CD38001C-32D1-4B9B-99F4-FD584CB7A691}" srcOrd="0" destOrd="0" parTransId="{2D77D6BB-95F4-44AF-AEDD-EA3A933D9FBE}" sibTransId="{E1172607-C1D4-451F-A981-27CEF363D0B5}"/>
    <dgm:cxn modelId="{966EA1F4-4CF9-472F-8888-BC9CB51D843C}" type="presOf" srcId="{1624F8CC-0A5F-4B43-84ED-505C073D39A9}" destId="{658D0049-E440-45AA-B964-BE0A559D9CF0}" srcOrd="0" destOrd="0" presId="urn:microsoft.com/office/officeart/2005/8/layout/process4"/>
    <dgm:cxn modelId="{04C4F61A-030B-4925-AFDB-18FC1B1A7861}" type="presParOf" srcId="{658D0049-E440-45AA-B964-BE0A559D9CF0}" destId="{6D300EDD-8D17-4A7A-8686-C27CD0E5CF32}" srcOrd="0" destOrd="0" presId="urn:microsoft.com/office/officeart/2005/8/layout/process4"/>
    <dgm:cxn modelId="{B581629B-5A7B-43D5-A1A9-22F3D6A83ED2}" type="presParOf" srcId="{6D300EDD-8D17-4A7A-8686-C27CD0E5CF32}" destId="{02C93FC9-40C0-46CA-91F7-378C553EEC44}" srcOrd="0" destOrd="0" presId="urn:microsoft.com/office/officeart/2005/8/layout/process4"/>
    <dgm:cxn modelId="{4370EFFC-328A-44B7-BC5C-EE36F15F8550}" type="presParOf" srcId="{658D0049-E440-45AA-B964-BE0A559D9CF0}" destId="{1BE0AA97-4115-4143-AE96-5EE84C45DA51}" srcOrd="1" destOrd="0" presId="urn:microsoft.com/office/officeart/2005/8/layout/process4"/>
    <dgm:cxn modelId="{CB2A63E8-0F1B-490C-A801-A44A11CFFBE3}" type="presParOf" srcId="{658D0049-E440-45AA-B964-BE0A559D9CF0}" destId="{43BCAC2C-6DE2-484B-A225-4B186AE14B01}" srcOrd="2" destOrd="0" presId="urn:microsoft.com/office/officeart/2005/8/layout/process4"/>
    <dgm:cxn modelId="{5BE7E803-BFC9-4B98-AC3C-3B3EF6AB2135}" type="presParOf" srcId="{43BCAC2C-6DE2-484B-A225-4B186AE14B01}" destId="{0F799082-12AF-4563-98D5-25A169075436}" srcOrd="0" destOrd="0" presId="urn:microsoft.com/office/officeart/2005/8/layout/process4"/>
    <dgm:cxn modelId="{F98B1C85-2CFC-496A-BD2E-5C13369491F0}" type="presParOf" srcId="{658D0049-E440-45AA-B964-BE0A559D9CF0}" destId="{6C9B5591-1F89-4C7B-BBBF-8941F0808755}" srcOrd="3" destOrd="0" presId="urn:microsoft.com/office/officeart/2005/8/layout/process4"/>
    <dgm:cxn modelId="{E00891BF-4D6E-4AEB-8A1D-6E031327AC02}" type="presParOf" srcId="{658D0049-E440-45AA-B964-BE0A559D9CF0}" destId="{9F73E8CE-3ACE-491C-85CA-27A7B13DFC21}" srcOrd="4" destOrd="0" presId="urn:microsoft.com/office/officeart/2005/8/layout/process4"/>
    <dgm:cxn modelId="{1DD769E5-FAD9-4A8C-877D-CC4BB1A52922}" type="presParOf" srcId="{9F73E8CE-3ACE-491C-85CA-27A7B13DFC21}" destId="{331B117B-27A7-4C10-A977-4CCFDA5C66AB}"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055E55-A365-4EF7-9711-1860FAED5E92}"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19D2F669-3E30-49D5-9A93-3FECE8F18A50}">
      <dgm:prSet/>
      <dgm:spPr/>
      <dgm:t>
        <a:bodyPr/>
        <a:lstStyle/>
        <a:p>
          <a:r>
            <a:rPr lang="lv-LV" b="1" i="0"/>
            <a:t>ekskluzīvas tiesības</a:t>
          </a:r>
          <a:r>
            <a:rPr lang="lv-LV" b="0" i="0"/>
            <a:t> — tiesības, kuras valsts vai pašvaldības institūcija ar tiesību aktu vai līgumu vai tās pilnvarota juridiskā persona ar līgumu ir piešķīrusi komercsabiedrībai, pilnvarojot komercsabiedrību sniegt pakalpojumus vai veikt darbības noteiktā administratīvajā teritorijā;</a:t>
          </a:r>
          <a:endParaRPr lang="en-US"/>
        </a:p>
      </dgm:t>
    </dgm:pt>
    <dgm:pt modelId="{0E3E47D3-01AB-400F-A4CE-B0B2FC525415}" type="parTrans" cxnId="{5045F95B-47E5-41CB-8849-DBC431556322}">
      <dgm:prSet/>
      <dgm:spPr/>
      <dgm:t>
        <a:bodyPr/>
        <a:lstStyle/>
        <a:p>
          <a:endParaRPr lang="en-US"/>
        </a:p>
      </dgm:t>
    </dgm:pt>
    <dgm:pt modelId="{15E2C91F-13B5-4B8C-991D-CF9892C0B884}" type="sibTrans" cxnId="{5045F95B-47E5-41CB-8849-DBC431556322}">
      <dgm:prSet/>
      <dgm:spPr/>
      <dgm:t>
        <a:bodyPr/>
        <a:lstStyle/>
        <a:p>
          <a:endParaRPr lang="en-US"/>
        </a:p>
      </dgm:t>
    </dgm:pt>
    <dgm:pt modelId="{2AA82C22-BA58-4511-9557-9AED0F9CA280}">
      <dgm:prSet/>
      <dgm:spPr/>
      <dgm:t>
        <a:bodyPr/>
        <a:lstStyle/>
        <a:p>
          <a:r>
            <a:rPr lang="lv-LV" b="1" i="0" dirty="0"/>
            <a:t>īpašas tiesības</a:t>
          </a:r>
          <a:r>
            <a:rPr lang="lv-LV" b="0" i="0" dirty="0"/>
            <a:t> — tiesības, kuras valsts vai pašvaldības institūcija ar tiesību aktu vai līgumu vai tās pilnvarota juridiskā persona ar līgumu ir piešķīrusi noteiktām komercsabiedrībām un kuras konkrētā administratīvajā teritorijā, neievērojot objektivitātes, proporcionalitātes un diskriminācijas aizlieguma kritērijus, vismaz vienā no šādiem veidiem:</a:t>
          </a:r>
          <a:endParaRPr lang="en-US" dirty="0"/>
        </a:p>
      </dgm:t>
    </dgm:pt>
    <dgm:pt modelId="{B51BC86D-C10D-4F63-86D3-5BA6BFB847E5}" type="parTrans" cxnId="{BA26295B-87B6-47B1-BE76-53060FA2B54B}">
      <dgm:prSet/>
      <dgm:spPr/>
      <dgm:t>
        <a:bodyPr/>
        <a:lstStyle/>
        <a:p>
          <a:endParaRPr lang="en-US"/>
        </a:p>
      </dgm:t>
    </dgm:pt>
    <dgm:pt modelId="{908F9956-C378-4569-B890-464B0F5B584E}" type="sibTrans" cxnId="{BA26295B-87B6-47B1-BE76-53060FA2B54B}">
      <dgm:prSet/>
      <dgm:spPr/>
      <dgm:t>
        <a:bodyPr/>
        <a:lstStyle/>
        <a:p>
          <a:endParaRPr lang="en-US"/>
        </a:p>
      </dgm:t>
    </dgm:pt>
    <dgm:pt modelId="{FEB6F1D0-CF60-4005-BAF4-76A0E46540A4}">
      <dgm:prSet/>
      <dgm:spPr/>
      <dgm:t>
        <a:bodyPr/>
        <a:lstStyle/>
        <a:p>
          <a:r>
            <a:rPr lang="lv-LV" b="0" i="0"/>
            <a:t>a) ierobežo komercsabiedrību skaitu līdz divām vai vairāk komercsabiedrībām, kurām ir atļauts sniegt kādus noteiktus pakalpojumus vai veikt darbības,</a:t>
          </a:r>
          <a:endParaRPr lang="en-US"/>
        </a:p>
      </dgm:t>
    </dgm:pt>
    <dgm:pt modelId="{58331C97-018E-4067-BE6E-D35354F4A368}" type="parTrans" cxnId="{46152FEA-9E71-4C29-8D9F-A4E0E6301C2A}">
      <dgm:prSet/>
      <dgm:spPr/>
      <dgm:t>
        <a:bodyPr/>
        <a:lstStyle/>
        <a:p>
          <a:endParaRPr lang="en-US"/>
        </a:p>
      </dgm:t>
    </dgm:pt>
    <dgm:pt modelId="{EA5F5704-5521-4D32-8389-F6EA51A07031}" type="sibTrans" cxnId="{46152FEA-9E71-4C29-8D9F-A4E0E6301C2A}">
      <dgm:prSet/>
      <dgm:spPr/>
      <dgm:t>
        <a:bodyPr/>
        <a:lstStyle/>
        <a:p>
          <a:endParaRPr lang="en-US"/>
        </a:p>
      </dgm:t>
    </dgm:pt>
    <dgm:pt modelId="{48B6E720-5377-4CC5-B73B-7B0D41586840}">
      <dgm:prSet/>
      <dgm:spPr/>
      <dgm:t>
        <a:bodyPr/>
        <a:lstStyle/>
        <a:p>
          <a:r>
            <a:rPr lang="lv-LV" b="0" i="0"/>
            <a:t>b) izraugās vairākas konkurējošas komercsabiedrības, kurām ir atļauts sniegt kādus noteiktus pakalpojumus vai veikt darbības,</a:t>
          </a:r>
          <a:endParaRPr lang="en-US"/>
        </a:p>
      </dgm:t>
    </dgm:pt>
    <dgm:pt modelId="{79B6D6E6-F03E-4103-8961-5904989BB875}" type="parTrans" cxnId="{6B9D6AC2-C336-4879-983A-4FE54BB6F36F}">
      <dgm:prSet/>
      <dgm:spPr/>
      <dgm:t>
        <a:bodyPr/>
        <a:lstStyle/>
        <a:p>
          <a:endParaRPr lang="en-US"/>
        </a:p>
      </dgm:t>
    </dgm:pt>
    <dgm:pt modelId="{BDC1D47A-3102-4C1F-B16E-46871A2FCD6D}" type="sibTrans" cxnId="{6B9D6AC2-C336-4879-983A-4FE54BB6F36F}">
      <dgm:prSet/>
      <dgm:spPr/>
      <dgm:t>
        <a:bodyPr/>
        <a:lstStyle/>
        <a:p>
          <a:endParaRPr lang="en-US"/>
        </a:p>
      </dgm:t>
    </dgm:pt>
    <dgm:pt modelId="{37BEDA61-C97F-4116-87E9-57C04735D085}">
      <dgm:prSet/>
      <dgm:spPr/>
      <dgm:t>
        <a:bodyPr/>
        <a:lstStyle/>
        <a:p>
          <a:r>
            <a:rPr lang="lv-LV" b="0" i="0"/>
            <a:t>c) piešķir vienai vai vairākām komercsabiedrībām priekšrocības, kas ievērojami ietekmē kādas citas komercsabiedrības iespējas sniegt to pašu pakalpojumu vai veikt to pašu darbību tajā pašā administratīvajā teritorijā ar vienlīdzīgiem nosacījumiem</a:t>
          </a:r>
          <a:r>
            <a:rPr lang="en-US" b="0" i="0"/>
            <a:t>.</a:t>
          </a:r>
          <a:endParaRPr lang="en-US"/>
        </a:p>
      </dgm:t>
    </dgm:pt>
    <dgm:pt modelId="{DB5FA974-8E55-4329-90A6-C1BBACB41988}" type="parTrans" cxnId="{43BB475B-D0C4-4FBE-A012-583E9871D3A6}">
      <dgm:prSet/>
      <dgm:spPr/>
      <dgm:t>
        <a:bodyPr/>
        <a:lstStyle/>
        <a:p>
          <a:endParaRPr lang="en-US"/>
        </a:p>
      </dgm:t>
    </dgm:pt>
    <dgm:pt modelId="{15A0E395-2029-4560-A948-478F73B2A16B}" type="sibTrans" cxnId="{43BB475B-D0C4-4FBE-A012-583E9871D3A6}">
      <dgm:prSet/>
      <dgm:spPr/>
      <dgm:t>
        <a:bodyPr/>
        <a:lstStyle/>
        <a:p>
          <a:endParaRPr lang="en-US"/>
        </a:p>
      </dgm:t>
    </dgm:pt>
    <dgm:pt modelId="{E25F09AA-4554-4FC8-9969-8BF56C8FF7FD}" type="pres">
      <dgm:prSet presAssocID="{0E055E55-A365-4EF7-9711-1860FAED5E92}" presName="hierChild1" presStyleCnt="0">
        <dgm:presLayoutVars>
          <dgm:chPref val="1"/>
          <dgm:dir/>
          <dgm:animOne val="branch"/>
          <dgm:animLvl val="lvl"/>
          <dgm:resizeHandles/>
        </dgm:presLayoutVars>
      </dgm:prSet>
      <dgm:spPr/>
    </dgm:pt>
    <dgm:pt modelId="{B101F651-A77E-4238-A7A2-EC2918362488}" type="pres">
      <dgm:prSet presAssocID="{19D2F669-3E30-49D5-9A93-3FECE8F18A50}" presName="hierRoot1" presStyleCnt="0"/>
      <dgm:spPr/>
    </dgm:pt>
    <dgm:pt modelId="{78219731-6700-431A-97A1-FAEC5639CB36}" type="pres">
      <dgm:prSet presAssocID="{19D2F669-3E30-49D5-9A93-3FECE8F18A50}" presName="composite" presStyleCnt="0"/>
      <dgm:spPr/>
    </dgm:pt>
    <dgm:pt modelId="{2498ED40-F6ED-4714-A8E5-7810B427D042}" type="pres">
      <dgm:prSet presAssocID="{19D2F669-3E30-49D5-9A93-3FECE8F18A50}" presName="background" presStyleLbl="node0" presStyleIdx="0" presStyleCnt="2"/>
      <dgm:spPr/>
    </dgm:pt>
    <dgm:pt modelId="{C97F2B33-8BBA-4153-BDD2-52083A8197B1}" type="pres">
      <dgm:prSet presAssocID="{19D2F669-3E30-49D5-9A93-3FECE8F18A50}" presName="text" presStyleLbl="fgAcc0" presStyleIdx="0" presStyleCnt="2">
        <dgm:presLayoutVars>
          <dgm:chPref val="3"/>
        </dgm:presLayoutVars>
      </dgm:prSet>
      <dgm:spPr/>
    </dgm:pt>
    <dgm:pt modelId="{6FE2E6F0-9DF0-4F75-A3F2-34E0B8A24DFF}" type="pres">
      <dgm:prSet presAssocID="{19D2F669-3E30-49D5-9A93-3FECE8F18A50}" presName="hierChild2" presStyleCnt="0"/>
      <dgm:spPr/>
    </dgm:pt>
    <dgm:pt modelId="{BCF1E17F-D31E-4CE5-85DD-7F7DDDF665F4}" type="pres">
      <dgm:prSet presAssocID="{2AA82C22-BA58-4511-9557-9AED0F9CA280}" presName="hierRoot1" presStyleCnt="0"/>
      <dgm:spPr/>
    </dgm:pt>
    <dgm:pt modelId="{F73B32D0-ABAB-4282-AB39-B9504441A5AD}" type="pres">
      <dgm:prSet presAssocID="{2AA82C22-BA58-4511-9557-9AED0F9CA280}" presName="composite" presStyleCnt="0"/>
      <dgm:spPr/>
    </dgm:pt>
    <dgm:pt modelId="{5D077428-CE8C-4B15-AB53-1F666480E968}" type="pres">
      <dgm:prSet presAssocID="{2AA82C22-BA58-4511-9557-9AED0F9CA280}" presName="background" presStyleLbl="node0" presStyleIdx="1" presStyleCnt="2"/>
      <dgm:spPr/>
    </dgm:pt>
    <dgm:pt modelId="{0A33B85B-C291-4CE4-9EDC-BA94AAFA31B0}" type="pres">
      <dgm:prSet presAssocID="{2AA82C22-BA58-4511-9557-9AED0F9CA280}" presName="text" presStyleLbl="fgAcc0" presStyleIdx="1" presStyleCnt="2">
        <dgm:presLayoutVars>
          <dgm:chPref val="3"/>
        </dgm:presLayoutVars>
      </dgm:prSet>
      <dgm:spPr/>
    </dgm:pt>
    <dgm:pt modelId="{9833F72A-BCB7-4481-A3A2-2EC87F9D0E02}" type="pres">
      <dgm:prSet presAssocID="{2AA82C22-BA58-4511-9557-9AED0F9CA280}" presName="hierChild2" presStyleCnt="0"/>
      <dgm:spPr/>
    </dgm:pt>
    <dgm:pt modelId="{EC0952AB-6FF7-475C-9D30-372F90A14217}" type="pres">
      <dgm:prSet presAssocID="{58331C97-018E-4067-BE6E-D35354F4A368}" presName="Name10" presStyleLbl="parChTrans1D2" presStyleIdx="0" presStyleCnt="3"/>
      <dgm:spPr/>
    </dgm:pt>
    <dgm:pt modelId="{8863A16D-F410-4B64-A309-4EE456208AF2}" type="pres">
      <dgm:prSet presAssocID="{FEB6F1D0-CF60-4005-BAF4-76A0E46540A4}" presName="hierRoot2" presStyleCnt="0"/>
      <dgm:spPr/>
    </dgm:pt>
    <dgm:pt modelId="{DCBF7CA4-501A-4E54-9F56-C5D70C063569}" type="pres">
      <dgm:prSet presAssocID="{FEB6F1D0-CF60-4005-BAF4-76A0E46540A4}" presName="composite2" presStyleCnt="0"/>
      <dgm:spPr/>
    </dgm:pt>
    <dgm:pt modelId="{A9731CB3-0E9F-43A0-86D1-52E82580FEB7}" type="pres">
      <dgm:prSet presAssocID="{FEB6F1D0-CF60-4005-BAF4-76A0E46540A4}" presName="background2" presStyleLbl="node2" presStyleIdx="0" presStyleCnt="3"/>
      <dgm:spPr/>
    </dgm:pt>
    <dgm:pt modelId="{217AF41B-6144-4170-9840-51182E507270}" type="pres">
      <dgm:prSet presAssocID="{FEB6F1D0-CF60-4005-BAF4-76A0E46540A4}" presName="text2" presStyleLbl="fgAcc2" presStyleIdx="0" presStyleCnt="3">
        <dgm:presLayoutVars>
          <dgm:chPref val="3"/>
        </dgm:presLayoutVars>
      </dgm:prSet>
      <dgm:spPr/>
    </dgm:pt>
    <dgm:pt modelId="{C07320F1-45F9-4D8C-9E45-6EE793EC1CF4}" type="pres">
      <dgm:prSet presAssocID="{FEB6F1D0-CF60-4005-BAF4-76A0E46540A4}" presName="hierChild3" presStyleCnt="0"/>
      <dgm:spPr/>
    </dgm:pt>
    <dgm:pt modelId="{AC7BCC48-0352-4430-B64C-887E0AC417B3}" type="pres">
      <dgm:prSet presAssocID="{79B6D6E6-F03E-4103-8961-5904989BB875}" presName="Name10" presStyleLbl="parChTrans1D2" presStyleIdx="1" presStyleCnt="3"/>
      <dgm:spPr/>
    </dgm:pt>
    <dgm:pt modelId="{F2949659-CC4E-4B89-BA4A-57446C61203C}" type="pres">
      <dgm:prSet presAssocID="{48B6E720-5377-4CC5-B73B-7B0D41586840}" presName="hierRoot2" presStyleCnt="0"/>
      <dgm:spPr/>
    </dgm:pt>
    <dgm:pt modelId="{A495E300-040F-425A-8EF7-CF880032E0F6}" type="pres">
      <dgm:prSet presAssocID="{48B6E720-5377-4CC5-B73B-7B0D41586840}" presName="composite2" presStyleCnt="0"/>
      <dgm:spPr/>
    </dgm:pt>
    <dgm:pt modelId="{181D4076-80DF-4AB6-AF0F-694F98053EE9}" type="pres">
      <dgm:prSet presAssocID="{48B6E720-5377-4CC5-B73B-7B0D41586840}" presName="background2" presStyleLbl="node2" presStyleIdx="1" presStyleCnt="3"/>
      <dgm:spPr/>
    </dgm:pt>
    <dgm:pt modelId="{1C3D1F6A-7A3B-40F0-9053-37528EF5F1E7}" type="pres">
      <dgm:prSet presAssocID="{48B6E720-5377-4CC5-B73B-7B0D41586840}" presName="text2" presStyleLbl="fgAcc2" presStyleIdx="1" presStyleCnt="3">
        <dgm:presLayoutVars>
          <dgm:chPref val="3"/>
        </dgm:presLayoutVars>
      </dgm:prSet>
      <dgm:spPr/>
    </dgm:pt>
    <dgm:pt modelId="{729AEAC6-E884-4AC1-ADCA-3894BDCCD7AC}" type="pres">
      <dgm:prSet presAssocID="{48B6E720-5377-4CC5-B73B-7B0D41586840}" presName="hierChild3" presStyleCnt="0"/>
      <dgm:spPr/>
    </dgm:pt>
    <dgm:pt modelId="{D9E626FA-BFD0-4E7E-B3A5-19D8E5672CCC}" type="pres">
      <dgm:prSet presAssocID="{DB5FA974-8E55-4329-90A6-C1BBACB41988}" presName="Name10" presStyleLbl="parChTrans1D2" presStyleIdx="2" presStyleCnt="3"/>
      <dgm:spPr/>
    </dgm:pt>
    <dgm:pt modelId="{C0FBC920-F2F5-463F-BF26-4A3736ACD27C}" type="pres">
      <dgm:prSet presAssocID="{37BEDA61-C97F-4116-87E9-57C04735D085}" presName="hierRoot2" presStyleCnt="0"/>
      <dgm:spPr/>
    </dgm:pt>
    <dgm:pt modelId="{C4381774-572B-484C-8DB8-21A1CF89F344}" type="pres">
      <dgm:prSet presAssocID="{37BEDA61-C97F-4116-87E9-57C04735D085}" presName="composite2" presStyleCnt="0"/>
      <dgm:spPr/>
    </dgm:pt>
    <dgm:pt modelId="{7A2DE488-52B9-4C15-AA44-7FB8F336C729}" type="pres">
      <dgm:prSet presAssocID="{37BEDA61-C97F-4116-87E9-57C04735D085}" presName="background2" presStyleLbl="node2" presStyleIdx="2" presStyleCnt="3"/>
      <dgm:spPr/>
    </dgm:pt>
    <dgm:pt modelId="{513A1B31-5C08-4449-A554-EF221B4C2F2D}" type="pres">
      <dgm:prSet presAssocID="{37BEDA61-C97F-4116-87E9-57C04735D085}" presName="text2" presStyleLbl="fgAcc2" presStyleIdx="2" presStyleCnt="3">
        <dgm:presLayoutVars>
          <dgm:chPref val="3"/>
        </dgm:presLayoutVars>
      </dgm:prSet>
      <dgm:spPr/>
    </dgm:pt>
    <dgm:pt modelId="{F82B3756-4E0A-4801-8822-E29B3017BB53}" type="pres">
      <dgm:prSet presAssocID="{37BEDA61-C97F-4116-87E9-57C04735D085}" presName="hierChild3" presStyleCnt="0"/>
      <dgm:spPr/>
    </dgm:pt>
  </dgm:ptLst>
  <dgm:cxnLst>
    <dgm:cxn modelId="{74134704-2D80-4E64-A0CF-200406B03EB5}" type="presOf" srcId="{19D2F669-3E30-49D5-9A93-3FECE8F18A50}" destId="{C97F2B33-8BBA-4153-BDD2-52083A8197B1}" srcOrd="0" destOrd="0" presId="urn:microsoft.com/office/officeart/2005/8/layout/hierarchy1"/>
    <dgm:cxn modelId="{2822BC07-7101-4771-BF16-B20EE6512CCD}" type="presOf" srcId="{2AA82C22-BA58-4511-9557-9AED0F9CA280}" destId="{0A33B85B-C291-4CE4-9EDC-BA94AAFA31B0}" srcOrd="0" destOrd="0" presId="urn:microsoft.com/office/officeart/2005/8/layout/hierarchy1"/>
    <dgm:cxn modelId="{D738E328-5DEB-4190-90F6-8BFFA5CA130E}" type="presOf" srcId="{0E055E55-A365-4EF7-9711-1860FAED5E92}" destId="{E25F09AA-4554-4FC8-9969-8BF56C8FF7FD}" srcOrd="0" destOrd="0" presId="urn:microsoft.com/office/officeart/2005/8/layout/hierarchy1"/>
    <dgm:cxn modelId="{BA26295B-87B6-47B1-BE76-53060FA2B54B}" srcId="{0E055E55-A365-4EF7-9711-1860FAED5E92}" destId="{2AA82C22-BA58-4511-9557-9AED0F9CA280}" srcOrd="1" destOrd="0" parTransId="{B51BC86D-C10D-4F63-86D3-5BA6BFB847E5}" sibTransId="{908F9956-C378-4569-B890-464B0F5B584E}"/>
    <dgm:cxn modelId="{43BB475B-D0C4-4FBE-A012-583E9871D3A6}" srcId="{2AA82C22-BA58-4511-9557-9AED0F9CA280}" destId="{37BEDA61-C97F-4116-87E9-57C04735D085}" srcOrd="2" destOrd="0" parTransId="{DB5FA974-8E55-4329-90A6-C1BBACB41988}" sibTransId="{15A0E395-2029-4560-A948-478F73B2A16B}"/>
    <dgm:cxn modelId="{5045F95B-47E5-41CB-8849-DBC431556322}" srcId="{0E055E55-A365-4EF7-9711-1860FAED5E92}" destId="{19D2F669-3E30-49D5-9A93-3FECE8F18A50}" srcOrd="0" destOrd="0" parTransId="{0E3E47D3-01AB-400F-A4CE-B0B2FC525415}" sibTransId="{15E2C91F-13B5-4B8C-991D-CF9892C0B884}"/>
    <dgm:cxn modelId="{187BAD45-9B30-48DD-9677-C26BA93841ED}" type="presOf" srcId="{DB5FA974-8E55-4329-90A6-C1BBACB41988}" destId="{D9E626FA-BFD0-4E7E-B3A5-19D8E5672CCC}" srcOrd="0" destOrd="0" presId="urn:microsoft.com/office/officeart/2005/8/layout/hierarchy1"/>
    <dgm:cxn modelId="{6EE66F47-0098-4AE8-BD00-8812D9DB6C61}" type="presOf" srcId="{79B6D6E6-F03E-4103-8961-5904989BB875}" destId="{AC7BCC48-0352-4430-B64C-887E0AC417B3}" srcOrd="0" destOrd="0" presId="urn:microsoft.com/office/officeart/2005/8/layout/hierarchy1"/>
    <dgm:cxn modelId="{82213E80-6BE1-4956-920D-335F12D05F31}" type="presOf" srcId="{37BEDA61-C97F-4116-87E9-57C04735D085}" destId="{513A1B31-5C08-4449-A554-EF221B4C2F2D}" srcOrd="0" destOrd="0" presId="urn:microsoft.com/office/officeart/2005/8/layout/hierarchy1"/>
    <dgm:cxn modelId="{411A91A5-F2C4-4107-A744-6C86EA1A4E65}" type="presOf" srcId="{58331C97-018E-4067-BE6E-D35354F4A368}" destId="{EC0952AB-6FF7-475C-9D30-372F90A14217}" srcOrd="0" destOrd="0" presId="urn:microsoft.com/office/officeart/2005/8/layout/hierarchy1"/>
    <dgm:cxn modelId="{CEC10FAE-7A98-4D96-B05F-20BF1E768C7D}" type="presOf" srcId="{48B6E720-5377-4CC5-B73B-7B0D41586840}" destId="{1C3D1F6A-7A3B-40F0-9053-37528EF5F1E7}" srcOrd="0" destOrd="0" presId="urn:microsoft.com/office/officeart/2005/8/layout/hierarchy1"/>
    <dgm:cxn modelId="{6B9D6AC2-C336-4879-983A-4FE54BB6F36F}" srcId="{2AA82C22-BA58-4511-9557-9AED0F9CA280}" destId="{48B6E720-5377-4CC5-B73B-7B0D41586840}" srcOrd="1" destOrd="0" parTransId="{79B6D6E6-F03E-4103-8961-5904989BB875}" sibTransId="{BDC1D47A-3102-4C1F-B16E-46871A2FCD6D}"/>
    <dgm:cxn modelId="{46152FEA-9E71-4C29-8D9F-A4E0E6301C2A}" srcId="{2AA82C22-BA58-4511-9557-9AED0F9CA280}" destId="{FEB6F1D0-CF60-4005-BAF4-76A0E46540A4}" srcOrd="0" destOrd="0" parTransId="{58331C97-018E-4067-BE6E-D35354F4A368}" sibTransId="{EA5F5704-5521-4D32-8389-F6EA51A07031}"/>
    <dgm:cxn modelId="{C8C07EF7-1231-437A-8AC1-27C18CC5C588}" type="presOf" srcId="{FEB6F1D0-CF60-4005-BAF4-76A0E46540A4}" destId="{217AF41B-6144-4170-9840-51182E507270}" srcOrd="0" destOrd="0" presId="urn:microsoft.com/office/officeart/2005/8/layout/hierarchy1"/>
    <dgm:cxn modelId="{DE465ABA-F5B4-489C-BC8E-589518698C10}" type="presParOf" srcId="{E25F09AA-4554-4FC8-9969-8BF56C8FF7FD}" destId="{B101F651-A77E-4238-A7A2-EC2918362488}" srcOrd="0" destOrd="0" presId="urn:microsoft.com/office/officeart/2005/8/layout/hierarchy1"/>
    <dgm:cxn modelId="{6C676A09-8B1D-4632-B5BE-FE5096A56737}" type="presParOf" srcId="{B101F651-A77E-4238-A7A2-EC2918362488}" destId="{78219731-6700-431A-97A1-FAEC5639CB36}" srcOrd="0" destOrd="0" presId="urn:microsoft.com/office/officeart/2005/8/layout/hierarchy1"/>
    <dgm:cxn modelId="{CA494E25-080B-4AFB-AF14-0A805D6203BD}" type="presParOf" srcId="{78219731-6700-431A-97A1-FAEC5639CB36}" destId="{2498ED40-F6ED-4714-A8E5-7810B427D042}" srcOrd="0" destOrd="0" presId="urn:microsoft.com/office/officeart/2005/8/layout/hierarchy1"/>
    <dgm:cxn modelId="{90E43952-D490-4EF7-97EE-A9BFB754CBFA}" type="presParOf" srcId="{78219731-6700-431A-97A1-FAEC5639CB36}" destId="{C97F2B33-8BBA-4153-BDD2-52083A8197B1}" srcOrd="1" destOrd="0" presId="urn:microsoft.com/office/officeart/2005/8/layout/hierarchy1"/>
    <dgm:cxn modelId="{48723AD1-F677-4D34-B850-19AE142836CF}" type="presParOf" srcId="{B101F651-A77E-4238-A7A2-EC2918362488}" destId="{6FE2E6F0-9DF0-4F75-A3F2-34E0B8A24DFF}" srcOrd="1" destOrd="0" presId="urn:microsoft.com/office/officeart/2005/8/layout/hierarchy1"/>
    <dgm:cxn modelId="{871F8965-1A97-44ED-8D8A-82F5EB6508E7}" type="presParOf" srcId="{E25F09AA-4554-4FC8-9969-8BF56C8FF7FD}" destId="{BCF1E17F-D31E-4CE5-85DD-7F7DDDF665F4}" srcOrd="1" destOrd="0" presId="urn:microsoft.com/office/officeart/2005/8/layout/hierarchy1"/>
    <dgm:cxn modelId="{29382375-1B2F-42C9-A11D-AACE8C9F91AC}" type="presParOf" srcId="{BCF1E17F-D31E-4CE5-85DD-7F7DDDF665F4}" destId="{F73B32D0-ABAB-4282-AB39-B9504441A5AD}" srcOrd="0" destOrd="0" presId="urn:microsoft.com/office/officeart/2005/8/layout/hierarchy1"/>
    <dgm:cxn modelId="{036C9F03-D282-4CC8-9159-1E90BCB4AC45}" type="presParOf" srcId="{F73B32D0-ABAB-4282-AB39-B9504441A5AD}" destId="{5D077428-CE8C-4B15-AB53-1F666480E968}" srcOrd="0" destOrd="0" presId="urn:microsoft.com/office/officeart/2005/8/layout/hierarchy1"/>
    <dgm:cxn modelId="{8651B27B-6F8E-4907-AD32-A60B4C6EA707}" type="presParOf" srcId="{F73B32D0-ABAB-4282-AB39-B9504441A5AD}" destId="{0A33B85B-C291-4CE4-9EDC-BA94AAFA31B0}" srcOrd="1" destOrd="0" presId="urn:microsoft.com/office/officeart/2005/8/layout/hierarchy1"/>
    <dgm:cxn modelId="{A6EC5E58-6B0D-41D8-B582-DD88B0EBFF6E}" type="presParOf" srcId="{BCF1E17F-D31E-4CE5-85DD-7F7DDDF665F4}" destId="{9833F72A-BCB7-4481-A3A2-2EC87F9D0E02}" srcOrd="1" destOrd="0" presId="urn:microsoft.com/office/officeart/2005/8/layout/hierarchy1"/>
    <dgm:cxn modelId="{1A4BCBB6-1B73-4CF2-86CB-1B92088B26E8}" type="presParOf" srcId="{9833F72A-BCB7-4481-A3A2-2EC87F9D0E02}" destId="{EC0952AB-6FF7-475C-9D30-372F90A14217}" srcOrd="0" destOrd="0" presId="urn:microsoft.com/office/officeart/2005/8/layout/hierarchy1"/>
    <dgm:cxn modelId="{4518E3CC-113F-4D35-9025-50FA2F21A2BC}" type="presParOf" srcId="{9833F72A-BCB7-4481-A3A2-2EC87F9D0E02}" destId="{8863A16D-F410-4B64-A309-4EE456208AF2}" srcOrd="1" destOrd="0" presId="urn:microsoft.com/office/officeart/2005/8/layout/hierarchy1"/>
    <dgm:cxn modelId="{8F63C680-8738-459A-8387-8E738A992A7D}" type="presParOf" srcId="{8863A16D-F410-4B64-A309-4EE456208AF2}" destId="{DCBF7CA4-501A-4E54-9F56-C5D70C063569}" srcOrd="0" destOrd="0" presId="urn:microsoft.com/office/officeart/2005/8/layout/hierarchy1"/>
    <dgm:cxn modelId="{E6CE079E-6763-46BA-9FB4-8DE1E4A886A0}" type="presParOf" srcId="{DCBF7CA4-501A-4E54-9F56-C5D70C063569}" destId="{A9731CB3-0E9F-43A0-86D1-52E82580FEB7}" srcOrd="0" destOrd="0" presId="urn:microsoft.com/office/officeart/2005/8/layout/hierarchy1"/>
    <dgm:cxn modelId="{2A629F3E-8A39-415A-91C5-A0456C1C74CE}" type="presParOf" srcId="{DCBF7CA4-501A-4E54-9F56-C5D70C063569}" destId="{217AF41B-6144-4170-9840-51182E507270}" srcOrd="1" destOrd="0" presId="urn:microsoft.com/office/officeart/2005/8/layout/hierarchy1"/>
    <dgm:cxn modelId="{08FFAEE5-98C6-4A66-AF73-967F0FEBCBF7}" type="presParOf" srcId="{8863A16D-F410-4B64-A309-4EE456208AF2}" destId="{C07320F1-45F9-4D8C-9E45-6EE793EC1CF4}" srcOrd="1" destOrd="0" presId="urn:microsoft.com/office/officeart/2005/8/layout/hierarchy1"/>
    <dgm:cxn modelId="{86A39442-A44B-4855-9E89-840F81E06DC0}" type="presParOf" srcId="{9833F72A-BCB7-4481-A3A2-2EC87F9D0E02}" destId="{AC7BCC48-0352-4430-B64C-887E0AC417B3}" srcOrd="2" destOrd="0" presId="urn:microsoft.com/office/officeart/2005/8/layout/hierarchy1"/>
    <dgm:cxn modelId="{9E109650-B61F-4EB5-8994-9BF925EA1762}" type="presParOf" srcId="{9833F72A-BCB7-4481-A3A2-2EC87F9D0E02}" destId="{F2949659-CC4E-4B89-BA4A-57446C61203C}" srcOrd="3" destOrd="0" presId="urn:microsoft.com/office/officeart/2005/8/layout/hierarchy1"/>
    <dgm:cxn modelId="{17608B19-2FB1-4B8F-A1BB-29EFE08158DB}" type="presParOf" srcId="{F2949659-CC4E-4B89-BA4A-57446C61203C}" destId="{A495E300-040F-425A-8EF7-CF880032E0F6}" srcOrd="0" destOrd="0" presId="urn:microsoft.com/office/officeart/2005/8/layout/hierarchy1"/>
    <dgm:cxn modelId="{02515F8E-4612-4738-80B6-66356FEEEF2F}" type="presParOf" srcId="{A495E300-040F-425A-8EF7-CF880032E0F6}" destId="{181D4076-80DF-4AB6-AF0F-694F98053EE9}" srcOrd="0" destOrd="0" presId="urn:microsoft.com/office/officeart/2005/8/layout/hierarchy1"/>
    <dgm:cxn modelId="{3E339B4D-BD77-49F7-A45B-8EB7F5FF845B}" type="presParOf" srcId="{A495E300-040F-425A-8EF7-CF880032E0F6}" destId="{1C3D1F6A-7A3B-40F0-9053-37528EF5F1E7}" srcOrd="1" destOrd="0" presId="urn:microsoft.com/office/officeart/2005/8/layout/hierarchy1"/>
    <dgm:cxn modelId="{23628497-36A8-472B-90D8-8595A87A2E6F}" type="presParOf" srcId="{F2949659-CC4E-4B89-BA4A-57446C61203C}" destId="{729AEAC6-E884-4AC1-ADCA-3894BDCCD7AC}" srcOrd="1" destOrd="0" presId="urn:microsoft.com/office/officeart/2005/8/layout/hierarchy1"/>
    <dgm:cxn modelId="{ACD942D6-0FAB-4618-8798-CC001339B38D}" type="presParOf" srcId="{9833F72A-BCB7-4481-A3A2-2EC87F9D0E02}" destId="{D9E626FA-BFD0-4E7E-B3A5-19D8E5672CCC}" srcOrd="4" destOrd="0" presId="urn:microsoft.com/office/officeart/2005/8/layout/hierarchy1"/>
    <dgm:cxn modelId="{CEFAE699-6BB6-41F1-A793-8DFAB5570022}" type="presParOf" srcId="{9833F72A-BCB7-4481-A3A2-2EC87F9D0E02}" destId="{C0FBC920-F2F5-463F-BF26-4A3736ACD27C}" srcOrd="5" destOrd="0" presId="urn:microsoft.com/office/officeart/2005/8/layout/hierarchy1"/>
    <dgm:cxn modelId="{A951AC59-A4CE-442B-AAF5-4375744ACD80}" type="presParOf" srcId="{C0FBC920-F2F5-463F-BF26-4A3736ACD27C}" destId="{C4381774-572B-484C-8DB8-21A1CF89F344}" srcOrd="0" destOrd="0" presId="urn:microsoft.com/office/officeart/2005/8/layout/hierarchy1"/>
    <dgm:cxn modelId="{BA09D1CC-F48E-4805-9E90-E4BD693C51CA}" type="presParOf" srcId="{C4381774-572B-484C-8DB8-21A1CF89F344}" destId="{7A2DE488-52B9-4C15-AA44-7FB8F336C729}" srcOrd="0" destOrd="0" presId="urn:microsoft.com/office/officeart/2005/8/layout/hierarchy1"/>
    <dgm:cxn modelId="{16210EA7-427C-4ABE-A9EB-5A4F7FD1B243}" type="presParOf" srcId="{C4381774-572B-484C-8DB8-21A1CF89F344}" destId="{513A1B31-5C08-4449-A554-EF221B4C2F2D}" srcOrd="1" destOrd="0" presId="urn:microsoft.com/office/officeart/2005/8/layout/hierarchy1"/>
    <dgm:cxn modelId="{4EB1A12C-B9DA-47BA-A7B4-8CE6F94A5C6D}" type="presParOf" srcId="{C0FBC920-F2F5-463F-BF26-4A3736ACD27C}" destId="{F82B3756-4E0A-4801-8822-E29B3017BB53}"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7C0380B-140C-4F59-9C10-5D74478E7815}" type="doc">
      <dgm:prSet loTypeId="urn:microsoft.com/office/officeart/2008/layout/LinedList" loCatId="list" qsTypeId="urn:microsoft.com/office/officeart/2005/8/quickstyle/simple4" qsCatId="simple" csTypeId="urn:microsoft.com/office/officeart/2005/8/colors/colorful1" csCatId="colorful" phldr="1"/>
      <dgm:spPr/>
      <dgm:t>
        <a:bodyPr/>
        <a:lstStyle/>
        <a:p>
          <a:endParaRPr lang="en-US"/>
        </a:p>
      </dgm:t>
    </dgm:pt>
    <dgm:pt modelId="{B85973E8-B223-45FB-9B98-C79688EFDAA0}">
      <dgm:prSet/>
      <dgm:spPr/>
      <dgm:t>
        <a:bodyPr/>
        <a:lstStyle/>
        <a:p>
          <a:r>
            <a:rPr lang="en-US" dirty="0" err="1"/>
            <a:t>Ir</a:t>
          </a:r>
          <a:r>
            <a:rPr lang="en-US" dirty="0"/>
            <a:t> </a:t>
          </a:r>
          <a:r>
            <a:rPr lang="en-US" dirty="0" err="1"/>
            <a:t>atļauta</a:t>
          </a:r>
          <a:r>
            <a:rPr lang="en-US" dirty="0"/>
            <a:t> </a:t>
          </a:r>
          <a:r>
            <a:rPr lang="en-US" dirty="0" err="1"/>
            <a:t>kumulācija</a:t>
          </a:r>
          <a:r>
            <a:rPr lang="en-US" dirty="0"/>
            <a:t> (MK </a:t>
          </a:r>
          <a:r>
            <a:rPr lang="en-US" dirty="0" err="1"/>
            <a:t>noteikumu</a:t>
          </a:r>
          <a:r>
            <a:rPr lang="en-US" dirty="0"/>
            <a:t> nr.700  37.punkts)</a:t>
          </a:r>
        </a:p>
      </dgm:t>
    </dgm:pt>
    <dgm:pt modelId="{60B7D730-A54E-402E-9F14-6941FC674894}" type="parTrans" cxnId="{565287F6-B68F-4219-9D28-28349E70E165}">
      <dgm:prSet/>
      <dgm:spPr/>
      <dgm:t>
        <a:bodyPr/>
        <a:lstStyle/>
        <a:p>
          <a:endParaRPr lang="en-US"/>
        </a:p>
      </dgm:t>
    </dgm:pt>
    <dgm:pt modelId="{95B259C6-16E2-450E-80B1-88CAFC7E66BE}" type="sibTrans" cxnId="{565287F6-B68F-4219-9D28-28349E70E165}">
      <dgm:prSet/>
      <dgm:spPr/>
      <dgm:t>
        <a:bodyPr/>
        <a:lstStyle/>
        <a:p>
          <a:endParaRPr lang="en-US"/>
        </a:p>
      </dgm:t>
    </dgm:pt>
    <dgm:pt modelId="{A9082C92-0989-481D-9734-64E5B6EF7517}">
      <dgm:prSet/>
      <dgm:spPr/>
      <dgm:t>
        <a:bodyPr/>
        <a:lstStyle/>
        <a:p>
          <a:r>
            <a:rPr lang="en-US" b="0" dirty="0" err="1"/>
            <a:t>Projekta</a:t>
          </a:r>
          <a:r>
            <a:rPr lang="en-US" b="0" dirty="0"/>
            <a:t> </a:t>
          </a:r>
          <a:r>
            <a:rPr lang="en-US" b="0" dirty="0" err="1"/>
            <a:t>iesniedzējs</a:t>
          </a:r>
          <a:r>
            <a:rPr lang="en-US" b="0" dirty="0"/>
            <a:t> </a:t>
          </a:r>
          <a:r>
            <a:rPr lang="en-US" b="0" dirty="0" err="1"/>
            <a:t>nevar</a:t>
          </a:r>
          <a:r>
            <a:rPr lang="en-US" b="0" dirty="0"/>
            <a:t> </a:t>
          </a:r>
          <a:r>
            <a:rPr lang="en-US" b="0" dirty="0" err="1"/>
            <a:t>būt</a:t>
          </a:r>
          <a:r>
            <a:rPr lang="en-US" b="0" dirty="0"/>
            <a:t> </a:t>
          </a:r>
          <a:r>
            <a:rPr lang="en-US" b="0" dirty="0" err="1"/>
            <a:t>grūtībās</a:t>
          </a:r>
          <a:r>
            <a:rPr lang="en-US" b="0" dirty="0"/>
            <a:t> </a:t>
          </a:r>
          <a:r>
            <a:rPr lang="en-US" b="0" dirty="0" err="1"/>
            <a:t>nonācis</a:t>
          </a:r>
          <a:r>
            <a:rPr lang="en-US" b="0" dirty="0"/>
            <a:t> </a:t>
          </a:r>
          <a:r>
            <a:rPr lang="en-US" b="0" dirty="0" err="1"/>
            <a:t>uzņēmums</a:t>
          </a:r>
          <a:r>
            <a:rPr lang="en-US" b="0" dirty="0"/>
            <a:t> (GNU) (MK </a:t>
          </a:r>
          <a:r>
            <a:rPr lang="en-US" b="0" dirty="0" err="1"/>
            <a:t>noteikumu</a:t>
          </a:r>
          <a:r>
            <a:rPr lang="en-US" b="0" dirty="0"/>
            <a:t> nr.700 20.punkts)</a:t>
          </a:r>
        </a:p>
      </dgm:t>
    </dgm:pt>
    <dgm:pt modelId="{3A450A36-C255-40FE-B810-C58533627A75}" type="parTrans" cxnId="{320A995E-6D1F-4ED4-A670-9E1E83445573}">
      <dgm:prSet/>
      <dgm:spPr/>
      <dgm:t>
        <a:bodyPr/>
        <a:lstStyle/>
        <a:p>
          <a:endParaRPr lang="en-US"/>
        </a:p>
      </dgm:t>
    </dgm:pt>
    <dgm:pt modelId="{DF0EAB42-DDA5-4676-825F-A2417F0A8CCF}" type="sibTrans" cxnId="{320A995E-6D1F-4ED4-A670-9E1E83445573}">
      <dgm:prSet/>
      <dgm:spPr/>
      <dgm:t>
        <a:bodyPr/>
        <a:lstStyle/>
        <a:p>
          <a:endParaRPr lang="en-US"/>
        </a:p>
      </dgm:t>
    </dgm:pt>
    <dgm:pt modelId="{6F3FB0B5-5C51-4A2F-8AAA-EED96E1B1255}" type="pres">
      <dgm:prSet presAssocID="{47C0380B-140C-4F59-9C10-5D74478E7815}" presName="vert0" presStyleCnt="0">
        <dgm:presLayoutVars>
          <dgm:dir/>
          <dgm:animOne val="branch"/>
          <dgm:animLvl val="lvl"/>
        </dgm:presLayoutVars>
      </dgm:prSet>
      <dgm:spPr/>
    </dgm:pt>
    <dgm:pt modelId="{C6010D7D-03C4-4DA4-97AB-DE381279B7D5}" type="pres">
      <dgm:prSet presAssocID="{B85973E8-B223-45FB-9B98-C79688EFDAA0}" presName="thickLine" presStyleLbl="alignNode1" presStyleIdx="0" presStyleCnt="2"/>
      <dgm:spPr/>
    </dgm:pt>
    <dgm:pt modelId="{549D9F1E-0ABC-4D33-A105-BEFE18E56E40}" type="pres">
      <dgm:prSet presAssocID="{B85973E8-B223-45FB-9B98-C79688EFDAA0}" presName="horz1" presStyleCnt="0"/>
      <dgm:spPr/>
    </dgm:pt>
    <dgm:pt modelId="{3EFD33FD-5CB8-4001-84DC-8A0F26FB6BE4}" type="pres">
      <dgm:prSet presAssocID="{B85973E8-B223-45FB-9B98-C79688EFDAA0}" presName="tx1" presStyleLbl="revTx" presStyleIdx="0" presStyleCnt="2"/>
      <dgm:spPr/>
    </dgm:pt>
    <dgm:pt modelId="{5341E9A6-02FB-4FB7-92E1-26D5F02446DA}" type="pres">
      <dgm:prSet presAssocID="{B85973E8-B223-45FB-9B98-C79688EFDAA0}" presName="vert1" presStyleCnt="0"/>
      <dgm:spPr/>
    </dgm:pt>
    <dgm:pt modelId="{6823A73E-162F-4674-8E7D-25D16B48CCD8}" type="pres">
      <dgm:prSet presAssocID="{A9082C92-0989-481D-9734-64E5B6EF7517}" presName="thickLine" presStyleLbl="alignNode1" presStyleIdx="1" presStyleCnt="2"/>
      <dgm:spPr/>
    </dgm:pt>
    <dgm:pt modelId="{8D7E5DBB-0391-4754-B590-28538BD936C0}" type="pres">
      <dgm:prSet presAssocID="{A9082C92-0989-481D-9734-64E5B6EF7517}" presName="horz1" presStyleCnt="0"/>
      <dgm:spPr/>
    </dgm:pt>
    <dgm:pt modelId="{5BF36AF6-98C2-4C04-AFB2-54EFF32A71D6}" type="pres">
      <dgm:prSet presAssocID="{A9082C92-0989-481D-9734-64E5B6EF7517}" presName="tx1" presStyleLbl="revTx" presStyleIdx="1" presStyleCnt="2"/>
      <dgm:spPr/>
    </dgm:pt>
    <dgm:pt modelId="{FB53273D-9BC0-4E6D-922F-1F67408A0C28}" type="pres">
      <dgm:prSet presAssocID="{A9082C92-0989-481D-9734-64E5B6EF7517}" presName="vert1" presStyleCnt="0"/>
      <dgm:spPr/>
    </dgm:pt>
  </dgm:ptLst>
  <dgm:cxnLst>
    <dgm:cxn modelId="{658B4406-21B3-48AC-B8A4-912CAC0D1E7E}" type="presOf" srcId="{B85973E8-B223-45FB-9B98-C79688EFDAA0}" destId="{3EFD33FD-5CB8-4001-84DC-8A0F26FB6BE4}" srcOrd="0" destOrd="0" presId="urn:microsoft.com/office/officeart/2008/layout/LinedList"/>
    <dgm:cxn modelId="{320A995E-6D1F-4ED4-A670-9E1E83445573}" srcId="{47C0380B-140C-4F59-9C10-5D74478E7815}" destId="{A9082C92-0989-481D-9734-64E5B6EF7517}" srcOrd="1" destOrd="0" parTransId="{3A450A36-C255-40FE-B810-C58533627A75}" sibTransId="{DF0EAB42-DDA5-4676-825F-A2417F0A8CCF}"/>
    <dgm:cxn modelId="{A0C43C84-658F-47BB-B7F8-A1DA69BD8749}" type="presOf" srcId="{A9082C92-0989-481D-9734-64E5B6EF7517}" destId="{5BF36AF6-98C2-4C04-AFB2-54EFF32A71D6}" srcOrd="0" destOrd="0" presId="urn:microsoft.com/office/officeart/2008/layout/LinedList"/>
    <dgm:cxn modelId="{813A378F-C2B8-45A0-90BF-01FB002A34A5}" type="presOf" srcId="{47C0380B-140C-4F59-9C10-5D74478E7815}" destId="{6F3FB0B5-5C51-4A2F-8AAA-EED96E1B1255}" srcOrd="0" destOrd="0" presId="urn:microsoft.com/office/officeart/2008/layout/LinedList"/>
    <dgm:cxn modelId="{565287F6-B68F-4219-9D28-28349E70E165}" srcId="{47C0380B-140C-4F59-9C10-5D74478E7815}" destId="{B85973E8-B223-45FB-9B98-C79688EFDAA0}" srcOrd="0" destOrd="0" parTransId="{60B7D730-A54E-402E-9F14-6941FC674894}" sibTransId="{95B259C6-16E2-450E-80B1-88CAFC7E66BE}"/>
    <dgm:cxn modelId="{FE961224-5ABF-45BB-99A0-9970834B2355}" type="presParOf" srcId="{6F3FB0B5-5C51-4A2F-8AAA-EED96E1B1255}" destId="{C6010D7D-03C4-4DA4-97AB-DE381279B7D5}" srcOrd="0" destOrd="0" presId="urn:microsoft.com/office/officeart/2008/layout/LinedList"/>
    <dgm:cxn modelId="{17C3CF9B-69A8-4CFE-B035-04791F403301}" type="presParOf" srcId="{6F3FB0B5-5C51-4A2F-8AAA-EED96E1B1255}" destId="{549D9F1E-0ABC-4D33-A105-BEFE18E56E40}" srcOrd="1" destOrd="0" presId="urn:microsoft.com/office/officeart/2008/layout/LinedList"/>
    <dgm:cxn modelId="{A05AF325-5193-49EA-BCA6-AEFED7AE380E}" type="presParOf" srcId="{549D9F1E-0ABC-4D33-A105-BEFE18E56E40}" destId="{3EFD33FD-5CB8-4001-84DC-8A0F26FB6BE4}" srcOrd="0" destOrd="0" presId="urn:microsoft.com/office/officeart/2008/layout/LinedList"/>
    <dgm:cxn modelId="{963BEDBD-9A90-4960-83BE-8D7C6DBD2A7B}" type="presParOf" srcId="{549D9F1E-0ABC-4D33-A105-BEFE18E56E40}" destId="{5341E9A6-02FB-4FB7-92E1-26D5F02446DA}" srcOrd="1" destOrd="0" presId="urn:microsoft.com/office/officeart/2008/layout/LinedList"/>
    <dgm:cxn modelId="{A1CCDA77-82ED-4931-BA2A-ABB0623395DA}" type="presParOf" srcId="{6F3FB0B5-5C51-4A2F-8AAA-EED96E1B1255}" destId="{6823A73E-162F-4674-8E7D-25D16B48CCD8}" srcOrd="2" destOrd="0" presId="urn:microsoft.com/office/officeart/2008/layout/LinedList"/>
    <dgm:cxn modelId="{2D1FC896-D989-4313-ADC8-18239042C91A}" type="presParOf" srcId="{6F3FB0B5-5C51-4A2F-8AAA-EED96E1B1255}" destId="{8D7E5DBB-0391-4754-B590-28538BD936C0}" srcOrd="3" destOrd="0" presId="urn:microsoft.com/office/officeart/2008/layout/LinedList"/>
    <dgm:cxn modelId="{C3842556-0942-4919-B7D0-3A8077988E93}" type="presParOf" srcId="{8D7E5DBB-0391-4754-B590-28538BD936C0}" destId="{5BF36AF6-98C2-4C04-AFB2-54EFF32A71D6}" srcOrd="0" destOrd="0" presId="urn:microsoft.com/office/officeart/2008/layout/LinedList"/>
    <dgm:cxn modelId="{9FC23BA6-852C-4A52-A3D6-AED8ABB20C38}" type="presParOf" srcId="{8D7E5DBB-0391-4754-B590-28538BD936C0}" destId="{FB53273D-9BC0-4E6D-922F-1F67408A0C28}"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C93FC9-40C0-46CA-91F7-378C553EEC44}">
      <dsp:nvSpPr>
        <dsp:cNvPr id="0" name=""/>
        <dsp:cNvSpPr/>
      </dsp:nvSpPr>
      <dsp:spPr>
        <a:xfrm>
          <a:off x="0" y="3192742"/>
          <a:ext cx="9618133" cy="1047929"/>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110000"/>
            </a:lnSpc>
            <a:spcBef>
              <a:spcPct val="0"/>
            </a:spcBef>
            <a:spcAft>
              <a:spcPct val="35000"/>
            </a:spcAft>
            <a:buNone/>
          </a:pPr>
          <a:r>
            <a:rPr lang="en-US" sz="1300" kern="1200" dirty="0">
              <a:latin typeface="Verdana" panose="020B0604030504040204" pitchFamily="34" charset="0"/>
              <a:ea typeface="Verdana" panose="020B0604030504040204" pitchFamily="34" charset="0"/>
            </a:rPr>
            <a:t>EK </a:t>
          </a:r>
          <a:r>
            <a:rPr lang="en-US" sz="1300" kern="1200" dirty="0" err="1">
              <a:latin typeface="Verdana" panose="020B0604030504040204" pitchFamily="34" charset="0"/>
              <a:ea typeface="Verdana" panose="020B0604030504040204" pitchFamily="34" charset="0"/>
            </a:rPr>
            <a:t>rokasgrāmata</a:t>
          </a:r>
          <a:r>
            <a:rPr lang="en-US" sz="1300" kern="1200" dirty="0">
              <a:latin typeface="Verdana" panose="020B0604030504040204" pitchFamily="34" charset="0"/>
              <a:ea typeface="Verdana" panose="020B0604030504040204" pitchFamily="34" charset="0"/>
            </a:rPr>
            <a:t> </a:t>
          </a:r>
          <a:r>
            <a:rPr lang="en-US" sz="1300" kern="1200" dirty="0">
              <a:latin typeface="Verdana" panose="020B0604030504040204" pitchFamily="34" charset="0"/>
              <a:ea typeface="Verdana" panose="020B0604030504040204" pitchFamily="34" charset="0"/>
              <a:hlinkClick xmlns:r="http://schemas.openxmlformats.org/officeDocument/2006/relationships" r:id="rId1">
                <a:extLst>
                  <a:ext uri="{A12FA001-AC4F-418D-AE19-62706E023703}">
                    <ahyp:hlinkClr xmlns:ahyp="http://schemas.microsoft.com/office/drawing/2018/hyperlinkcolor" val="tx"/>
                  </a:ext>
                </a:extLst>
              </a:hlinkClick>
            </a:rPr>
            <a:t>https://ec.europa.eu/competition/state_aid/overview/new_guide_eu_rules_procurement_lv.pdf</a:t>
          </a:r>
          <a:endParaRPr lang="en-US" sz="1300" kern="1200" dirty="0">
            <a:latin typeface="Verdana" panose="020B0604030504040204" pitchFamily="34" charset="0"/>
            <a:ea typeface="Verdana" panose="020B0604030504040204" pitchFamily="34" charset="0"/>
          </a:endParaRPr>
        </a:p>
      </dsp:txBody>
      <dsp:txXfrm>
        <a:off x="0" y="3192742"/>
        <a:ext cx="9618133" cy="1047929"/>
      </dsp:txXfrm>
    </dsp:sp>
    <dsp:sp modelId="{0F799082-12AF-4563-98D5-25A169075436}">
      <dsp:nvSpPr>
        <dsp:cNvPr id="0" name=""/>
        <dsp:cNvSpPr/>
      </dsp:nvSpPr>
      <dsp:spPr>
        <a:xfrm rot="10800000">
          <a:off x="0" y="1596745"/>
          <a:ext cx="9618133" cy="1611715"/>
        </a:xfrm>
        <a:prstGeom prst="upArrowCallou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110000"/>
            </a:lnSpc>
            <a:spcBef>
              <a:spcPct val="0"/>
            </a:spcBef>
            <a:spcAft>
              <a:spcPct val="35000"/>
            </a:spcAft>
            <a:buNone/>
          </a:pPr>
          <a:r>
            <a:rPr lang="lv-LV" sz="1300" kern="1200" dirty="0">
              <a:latin typeface="Verdana" panose="020B0604030504040204" pitchFamily="34" charset="0"/>
              <a:ea typeface="Verdana" panose="020B0604030504040204" pitchFamily="34" charset="0"/>
            </a:rPr>
            <a:t>Komisijas 2011.gada 20.decembra lēmums (</a:t>
          </a:r>
          <a:r>
            <a:rPr lang="lv-LV" sz="1300" b="1" kern="1200" dirty="0">
              <a:latin typeface="Verdana" panose="020B0604030504040204" pitchFamily="34" charset="0"/>
              <a:ea typeface="Verdana" panose="020B0604030504040204" pitchFamily="34" charset="0"/>
            </a:rPr>
            <a:t>2012/21/ES</a:t>
          </a:r>
          <a:r>
            <a:rPr lang="lv-LV" sz="1300" kern="1200" dirty="0">
              <a:latin typeface="Verdana" panose="020B0604030504040204" pitchFamily="34" charset="0"/>
              <a:ea typeface="Verdana" panose="020B0604030504040204" pitchFamily="34" charset="0"/>
            </a:rPr>
            <a:t>) par Līguma par ES darbību 106.panta 2.punkta piemērošanu valsts atbalstam attiecībā uz kompensāciju par sabiedriskajiem pakalpojumiem dažiem uzņēmumiem, kuriem uzticēts sniegt pakalpojumus ar vispārēju tautsaimniecisku nozīmi </a:t>
          </a:r>
          <a:r>
            <a:rPr lang="en-US" sz="1300" kern="1200" dirty="0">
              <a:latin typeface="Verdana" panose="020B0604030504040204" pitchFamily="34" charset="0"/>
              <a:ea typeface="Verdana" panose="020B0604030504040204" pitchFamily="34" charset="0"/>
            </a:rPr>
            <a:t>(VTNP </a:t>
          </a:r>
          <a:r>
            <a:rPr lang="en-US" sz="1300" kern="1200" dirty="0" err="1">
              <a:latin typeface="Verdana" panose="020B0604030504040204" pitchFamily="34" charset="0"/>
              <a:ea typeface="Verdana" panose="020B0604030504040204" pitchFamily="34" charset="0"/>
            </a:rPr>
            <a:t>lēmums</a:t>
          </a:r>
          <a:r>
            <a:rPr lang="en-US" sz="1300" kern="1200" dirty="0">
              <a:latin typeface="Verdana" panose="020B0604030504040204" pitchFamily="34" charset="0"/>
              <a:ea typeface="Verdana" panose="020B0604030504040204" pitchFamily="34" charset="0"/>
            </a:rPr>
            <a:t>)</a:t>
          </a:r>
        </a:p>
      </dsp:txBody>
      <dsp:txXfrm rot="10800000">
        <a:off x="0" y="1596745"/>
        <a:ext cx="9618133" cy="1047244"/>
      </dsp:txXfrm>
    </dsp:sp>
    <dsp:sp modelId="{331B117B-27A7-4C10-A977-4CCFDA5C66AB}">
      <dsp:nvSpPr>
        <dsp:cNvPr id="0" name=""/>
        <dsp:cNvSpPr/>
      </dsp:nvSpPr>
      <dsp:spPr>
        <a:xfrm rot="10800000">
          <a:off x="0" y="749"/>
          <a:ext cx="9618133" cy="1611715"/>
        </a:xfrm>
        <a:prstGeom prst="upArrowCallou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110000"/>
            </a:lnSpc>
            <a:spcBef>
              <a:spcPct val="0"/>
            </a:spcBef>
            <a:spcAft>
              <a:spcPct val="35000"/>
            </a:spcAft>
            <a:buNone/>
          </a:pPr>
          <a:r>
            <a:rPr lang="en-US" sz="1300" kern="1200" dirty="0" err="1">
              <a:latin typeface="Verdana" panose="020B0604030504040204" pitchFamily="34" charset="0"/>
              <a:ea typeface="Verdana" panose="020B0604030504040204" pitchFamily="34" charset="0"/>
            </a:rPr>
            <a:t>Ministru</a:t>
          </a:r>
          <a:r>
            <a:rPr lang="en-US" sz="1300" kern="1200" dirty="0">
              <a:latin typeface="Verdana" panose="020B0604030504040204" pitchFamily="34" charset="0"/>
              <a:ea typeface="Verdana" panose="020B0604030504040204" pitchFamily="34" charset="0"/>
            </a:rPr>
            <a:t> </a:t>
          </a:r>
          <a:r>
            <a:rPr lang="en-US" sz="1300" kern="1200" dirty="0" err="1">
              <a:latin typeface="Verdana" panose="020B0604030504040204" pitchFamily="34" charset="0"/>
              <a:ea typeface="Verdana" panose="020B0604030504040204" pitchFamily="34" charset="0"/>
            </a:rPr>
            <a:t>kabineta</a:t>
          </a:r>
          <a:r>
            <a:rPr lang="en-US" sz="1300" kern="1200" dirty="0">
              <a:latin typeface="Verdana" panose="020B0604030504040204" pitchFamily="34" charset="0"/>
              <a:ea typeface="Verdana" panose="020B0604030504040204" pitchFamily="34" charset="0"/>
            </a:rPr>
            <a:t> 05.11.2024. </a:t>
          </a:r>
          <a:r>
            <a:rPr lang="en-US" sz="1300" kern="1200" dirty="0" err="1">
              <a:latin typeface="Verdana" panose="020B0604030504040204" pitchFamily="34" charset="0"/>
              <a:ea typeface="Verdana" panose="020B0604030504040204" pitchFamily="34" charset="0"/>
            </a:rPr>
            <a:t>noteikumi</a:t>
          </a:r>
          <a:r>
            <a:rPr lang="en-US" sz="1300" kern="1200" dirty="0">
              <a:latin typeface="Verdana" panose="020B0604030504040204" pitchFamily="34" charset="0"/>
              <a:ea typeface="Verdana" panose="020B0604030504040204" pitchFamily="34" charset="0"/>
            </a:rPr>
            <a:t> nr.700  “</a:t>
          </a:r>
          <a:r>
            <a:rPr lang="lv-LV" sz="1300" b="1" i="0" kern="1200" dirty="0"/>
            <a:t>Eiropas Savienības kohēzijas politikas programmas 2021.–2027. gadam 2.1.1. specifiskā atbalsta mērķa "Energoefektivitātes veicināšana un siltumnīcefekta gāzu emisiju samazināšana"  2.1.1.6. pasākuma "Pašvaldību ēku energoefektivitātes paaugstināšana" otrās projektu iesniegumu atlases kārtas īstenošanas noteikumi</a:t>
          </a:r>
          <a:r>
            <a:rPr lang="en-US" sz="1300" b="1" i="0" kern="1200" dirty="0"/>
            <a:t>”</a:t>
          </a:r>
          <a:endParaRPr lang="en-US" sz="1300" kern="1200" dirty="0">
            <a:latin typeface="Verdana" panose="020B0604030504040204" pitchFamily="34" charset="0"/>
            <a:ea typeface="Verdana" panose="020B0604030504040204" pitchFamily="34" charset="0"/>
          </a:endParaRPr>
        </a:p>
      </dsp:txBody>
      <dsp:txXfrm rot="10800000">
        <a:off x="0" y="749"/>
        <a:ext cx="9618133" cy="10472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E626FA-BFD0-4E7E-B3A5-19D8E5672CCC}">
      <dsp:nvSpPr>
        <dsp:cNvPr id="0" name=""/>
        <dsp:cNvSpPr/>
      </dsp:nvSpPr>
      <dsp:spPr>
        <a:xfrm>
          <a:off x="4672637" y="1560030"/>
          <a:ext cx="3001439" cy="714206"/>
        </a:xfrm>
        <a:custGeom>
          <a:avLst/>
          <a:gdLst/>
          <a:ahLst/>
          <a:cxnLst/>
          <a:rect l="0" t="0" r="0" b="0"/>
          <a:pathLst>
            <a:path>
              <a:moveTo>
                <a:pt x="0" y="0"/>
              </a:moveTo>
              <a:lnTo>
                <a:pt x="0" y="486710"/>
              </a:lnTo>
              <a:lnTo>
                <a:pt x="3001439" y="486710"/>
              </a:lnTo>
              <a:lnTo>
                <a:pt x="3001439" y="714206"/>
              </a:lnTo>
            </a:path>
          </a:pathLst>
        </a:cu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C7BCC48-0352-4430-B64C-887E0AC417B3}">
      <dsp:nvSpPr>
        <dsp:cNvPr id="0" name=""/>
        <dsp:cNvSpPr/>
      </dsp:nvSpPr>
      <dsp:spPr>
        <a:xfrm>
          <a:off x="4626917" y="1560030"/>
          <a:ext cx="91440" cy="714206"/>
        </a:xfrm>
        <a:custGeom>
          <a:avLst/>
          <a:gdLst/>
          <a:ahLst/>
          <a:cxnLst/>
          <a:rect l="0" t="0" r="0" b="0"/>
          <a:pathLst>
            <a:path>
              <a:moveTo>
                <a:pt x="45720" y="0"/>
              </a:moveTo>
              <a:lnTo>
                <a:pt x="45720" y="714206"/>
              </a:lnTo>
            </a:path>
          </a:pathLst>
        </a:cu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0952AB-6FF7-475C-9D30-372F90A14217}">
      <dsp:nvSpPr>
        <dsp:cNvPr id="0" name=""/>
        <dsp:cNvSpPr/>
      </dsp:nvSpPr>
      <dsp:spPr>
        <a:xfrm>
          <a:off x="1671197" y="1560030"/>
          <a:ext cx="3001439" cy="714206"/>
        </a:xfrm>
        <a:custGeom>
          <a:avLst/>
          <a:gdLst/>
          <a:ahLst/>
          <a:cxnLst/>
          <a:rect l="0" t="0" r="0" b="0"/>
          <a:pathLst>
            <a:path>
              <a:moveTo>
                <a:pt x="3001439" y="0"/>
              </a:moveTo>
              <a:lnTo>
                <a:pt x="3001439" y="486710"/>
              </a:lnTo>
              <a:lnTo>
                <a:pt x="0" y="486710"/>
              </a:lnTo>
              <a:lnTo>
                <a:pt x="0" y="714206"/>
              </a:lnTo>
            </a:path>
          </a:pathLst>
        </a:cu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98ED40-F6ED-4714-A8E5-7810B427D042}">
      <dsp:nvSpPr>
        <dsp:cNvPr id="0" name=""/>
        <dsp:cNvSpPr/>
      </dsp:nvSpPr>
      <dsp:spPr>
        <a:xfrm>
          <a:off x="443335" y="645"/>
          <a:ext cx="2455723" cy="155938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7F2B33-8BBA-4153-BDD2-52083A8197B1}">
      <dsp:nvSpPr>
        <dsp:cNvPr id="0" name=""/>
        <dsp:cNvSpPr/>
      </dsp:nvSpPr>
      <dsp:spPr>
        <a:xfrm>
          <a:off x="716193" y="259861"/>
          <a:ext cx="2455723" cy="1559384"/>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lv-LV" sz="1000" b="1" i="0" kern="1200"/>
            <a:t>ekskluzīvas tiesības</a:t>
          </a:r>
          <a:r>
            <a:rPr lang="lv-LV" sz="1000" b="0" i="0" kern="1200"/>
            <a:t> — tiesības, kuras valsts vai pašvaldības institūcija ar tiesību aktu vai līgumu vai tās pilnvarota juridiskā persona ar līgumu ir piešķīrusi komercsabiedrībai, pilnvarojot komercsabiedrību sniegt pakalpojumus vai veikt darbības noteiktā administratīvajā teritorijā;</a:t>
          </a:r>
          <a:endParaRPr lang="en-US" sz="1000" kern="1200"/>
        </a:p>
      </dsp:txBody>
      <dsp:txXfrm>
        <a:off x="761866" y="305534"/>
        <a:ext cx="2364377" cy="1468038"/>
      </dsp:txXfrm>
    </dsp:sp>
    <dsp:sp modelId="{5D077428-CE8C-4B15-AB53-1F666480E968}">
      <dsp:nvSpPr>
        <dsp:cNvPr id="0" name=""/>
        <dsp:cNvSpPr/>
      </dsp:nvSpPr>
      <dsp:spPr>
        <a:xfrm>
          <a:off x="3444775" y="645"/>
          <a:ext cx="2455723" cy="155938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33B85B-C291-4CE4-9EDC-BA94AAFA31B0}">
      <dsp:nvSpPr>
        <dsp:cNvPr id="0" name=""/>
        <dsp:cNvSpPr/>
      </dsp:nvSpPr>
      <dsp:spPr>
        <a:xfrm>
          <a:off x="3717633" y="259861"/>
          <a:ext cx="2455723" cy="1559384"/>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lv-LV" sz="1000" b="1" i="0" kern="1200" dirty="0"/>
            <a:t>īpašas tiesības</a:t>
          </a:r>
          <a:r>
            <a:rPr lang="lv-LV" sz="1000" b="0" i="0" kern="1200" dirty="0"/>
            <a:t> — tiesības, kuras valsts vai pašvaldības institūcija ar tiesību aktu vai līgumu vai tās pilnvarota juridiskā persona ar līgumu ir piešķīrusi noteiktām komercsabiedrībām un kuras konkrētā administratīvajā teritorijā, neievērojot objektivitātes, proporcionalitātes un diskriminācijas aizlieguma kritērijus, vismaz vienā no šādiem veidiem:</a:t>
          </a:r>
          <a:endParaRPr lang="en-US" sz="1000" kern="1200" dirty="0"/>
        </a:p>
      </dsp:txBody>
      <dsp:txXfrm>
        <a:off x="3763306" y="305534"/>
        <a:ext cx="2364377" cy="1468038"/>
      </dsp:txXfrm>
    </dsp:sp>
    <dsp:sp modelId="{A9731CB3-0E9F-43A0-86D1-52E82580FEB7}">
      <dsp:nvSpPr>
        <dsp:cNvPr id="0" name=""/>
        <dsp:cNvSpPr/>
      </dsp:nvSpPr>
      <dsp:spPr>
        <a:xfrm>
          <a:off x="443335" y="2274236"/>
          <a:ext cx="2455723" cy="1559384"/>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7AF41B-6144-4170-9840-51182E507270}">
      <dsp:nvSpPr>
        <dsp:cNvPr id="0" name=""/>
        <dsp:cNvSpPr/>
      </dsp:nvSpPr>
      <dsp:spPr>
        <a:xfrm>
          <a:off x="716193" y="2533451"/>
          <a:ext cx="2455723" cy="1559384"/>
        </a:xfrm>
        <a:prstGeom prst="roundRect">
          <a:avLst>
            <a:gd name="adj" fmla="val 10000"/>
          </a:avLst>
        </a:prstGeom>
        <a:solidFill>
          <a:schemeClr val="lt1">
            <a:alpha val="9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lv-LV" sz="1000" b="0" i="0" kern="1200"/>
            <a:t>a) ierobežo komercsabiedrību skaitu līdz divām vai vairāk komercsabiedrībām, kurām ir atļauts sniegt kādus noteiktus pakalpojumus vai veikt darbības,</a:t>
          </a:r>
          <a:endParaRPr lang="en-US" sz="1000" kern="1200"/>
        </a:p>
      </dsp:txBody>
      <dsp:txXfrm>
        <a:off x="761866" y="2579124"/>
        <a:ext cx="2364377" cy="1468038"/>
      </dsp:txXfrm>
    </dsp:sp>
    <dsp:sp modelId="{181D4076-80DF-4AB6-AF0F-694F98053EE9}">
      <dsp:nvSpPr>
        <dsp:cNvPr id="0" name=""/>
        <dsp:cNvSpPr/>
      </dsp:nvSpPr>
      <dsp:spPr>
        <a:xfrm>
          <a:off x="3444775" y="2274236"/>
          <a:ext cx="2455723" cy="1559384"/>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3D1F6A-7A3B-40F0-9053-37528EF5F1E7}">
      <dsp:nvSpPr>
        <dsp:cNvPr id="0" name=""/>
        <dsp:cNvSpPr/>
      </dsp:nvSpPr>
      <dsp:spPr>
        <a:xfrm>
          <a:off x="3717633" y="2533451"/>
          <a:ext cx="2455723" cy="1559384"/>
        </a:xfrm>
        <a:prstGeom prst="roundRect">
          <a:avLst>
            <a:gd name="adj" fmla="val 10000"/>
          </a:avLst>
        </a:prstGeom>
        <a:solidFill>
          <a:schemeClr val="lt1">
            <a:alpha val="9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lv-LV" sz="1000" b="0" i="0" kern="1200"/>
            <a:t>b) izraugās vairākas konkurējošas komercsabiedrības, kurām ir atļauts sniegt kādus noteiktus pakalpojumus vai veikt darbības,</a:t>
          </a:r>
          <a:endParaRPr lang="en-US" sz="1000" kern="1200"/>
        </a:p>
      </dsp:txBody>
      <dsp:txXfrm>
        <a:off x="3763306" y="2579124"/>
        <a:ext cx="2364377" cy="1468038"/>
      </dsp:txXfrm>
    </dsp:sp>
    <dsp:sp modelId="{7A2DE488-52B9-4C15-AA44-7FB8F336C729}">
      <dsp:nvSpPr>
        <dsp:cNvPr id="0" name=""/>
        <dsp:cNvSpPr/>
      </dsp:nvSpPr>
      <dsp:spPr>
        <a:xfrm>
          <a:off x="6446215" y="2274236"/>
          <a:ext cx="2455723" cy="1559384"/>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3A1B31-5C08-4449-A554-EF221B4C2F2D}">
      <dsp:nvSpPr>
        <dsp:cNvPr id="0" name=""/>
        <dsp:cNvSpPr/>
      </dsp:nvSpPr>
      <dsp:spPr>
        <a:xfrm>
          <a:off x="6719073" y="2533451"/>
          <a:ext cx="2455723" cy="1559384"/>
        </a:xfrm>
        <a:prstGeom prst="roundRect">
          <a:avLst>
            <a:gd name="adj" fmla="val 10000"/>
          </a:avLst>
        </a:prstGeom>
        <a:solidFill>
          <a:schemeClr val="lt1">
            <a:alpha val="9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lv-LV" sz="1000" b="0" i="0" kern="1200"/>
            <a:t>c) piešķir vienai vai vairākām komercsabiedrībām priekšrocības, kas ievērojami ietekmē kādas citas komercsabiedrības iespējas sniegt to pašu pakalpojumu vai veikt to pašu darbību tajā pašā administratīvajā teritorijā ar vienlīdzīgiem nosacījumiem</a:t>
          </a:r>
          <a:r>
            <a:rPr lang="en-US" sz="1000" b="0" i="0" kern="1200"/>
            <a:t>.</a:t>
          </a:r>
          <a:endParaRPr lang="en-US" sz="1000" kern="1200"/>
        </a:p>
      </dsp:txBody>
      <dsp:txXfrm>
        <a:off x="6764746" y="2579124"/>
        <a:ext cx="2364377" cy="14680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010D7D-03C4-4DA4-97AB-DE381279B7D5}">
      <dsp:nvSpPr>
        <dsp:cNvPr id="0" name=""/>
        <dsp:cNvSpPr/>
      </dsp:nvSpPr>
      <dsp:spPr>
        <a:xfrm>
          <a:off x="0" y="0"/>
          <a:ext cx="6628804" cy="0"/>
        </a:xfrm>
        <a:prstGeom prst="line">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w="12700" cap="rnd" cmpd="sng" algn="ctr">
          <a:solidFill>
            <a:schemeClr val="accent2">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3EFD33FD-5CB8-4001-84DC-8A0F26FB6BE4}">
      <dsp:nvSpPr>
        <dsp:cNvPr id="0" name=""/>
        <dsp:cNvSpPr/>
      </dsp:nvSpPr>
      <dsp:spPr>
        <a:xfrm>
          <a:off x="0" y="0"/>
          <a:ext cx="6628804" cy="24897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en-US" sz="3800" kern="1200" dirty="0" err="1"/>
            <a:t>Ir</a:t>
          </a:r>
          <a:r>
            <a:rPr lang="en-US" sz="3800" kern="1200" dirty="0"/>
            <a:t> </a:t>
          </a:r>
          <a:r>
            <a:rPr lang="en-US" sz="3800" kern="1200" dirty="0" err="1"/>
            <a:t>atļauta</a:t>
          </a:r>
          <a:r>
            <a:rPr lang="en-US" sz="3800" kern="1200" dirty="0"/>
            <a:t> </a:t>
          </a:r>
          <a:r>
            <a:rPr lang="en-US" sz="3800" kern="1200" dirty="0" err="1"/>
            <a:t>kumulācija</a:t>
          </a:r>
          <a:r>
            <a:rPr lang="en-US" sz="3800" kern="1200" dirty="0"/>
            <a:t> (MK </a:t>
          </a:r>
          <a:r>
            <a:rPr lang="en-US" sz="3800" kern="1200" dirty="0" err="1"/>
            <a:t>noteikumu</a:t>
          </a:r>
          <a:r>
            <a:rPr lang="en-US" sz="3800" kern="1200" dirty="0"/>
            <a:t> nr.700  37.punkts)</a:t>
          </a:r>
        </a:p>
      </dsp:txBody>
      <dsp:txXfrm>
        <a:off x="0" y="0"/>
        <a:ext cx="6628804" cy="2489790"/>
      </dsp:txXfrm>
    </dsp:sp>
    <dsp:sp modelId="{6823A73E-162F-4674-8E7D-25D16B48CCD8}">
      <dsp:nvSpPr>
        <dsp:cNvPr id="0" name=""/>
        <dsp:cNvSpPr/>
      </dsp:nvSpPr>
      <dsp:spPr>
        <a:xfrm>
          <a:off x="0" y="2489790"/>
          <a:ext cx="6628804" cy="0"/>
        </a:xfrm>
        <a:prstGeom prst="line">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w="12700" cap="rnd" cmpd="sng" algn="ctr">
          <a:solidFill>
            <a:schemeClr val="accent3">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5BF36AF6-98C2-4C04-AFB2-54EFF32A71D6}">
      <dsp:nvSpPr>
        <dsp:cNvPr id="0" name=""/>
        <dsp:cNvSpPr/>
      </dsp:nvSpPr>
      <dsp:spPr>
        <a:xfrm>
          <a:off x="0" y="2489790"/>
          <a:ext cx="6628804" cy="24897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en-US" sz="3800" b="0" kern="1200" dirty="0" err="1"/>
            <a:t>Projekta</a:t>
          </a:r>
          <a:r>
            <a:rPr lang="en-US" sz="3800" b="0" kern="1200" dirty="0"/>
            <a:t> </a:t>
          </a:r>
          <a:r>
            <a:rPr lang="en-US" sz="3800" b="0" kern="1200" dirty="0" err="1"/>
            <a:t>iesniedzējs</a:t>
          </a:r>
          <a:r>
            <a:rPr lang="en-US" sz="3800" b="0" kern="1200" dirty="0"/>
            <a:t> </a:t>
          </a:r>
          <a:r>
            <a:rPr lang="en-US" sz="3800" b="0" kern="1200" dirty="0" err="1"/>
            <a:t>nevar</a:t>
          </a:r>
          <a:r>
            <a:rPr lang="en-US" sz="3800" b="0" kern="1200" dirty="0"/>
            <a:t> </a:t>
          </a:r>
          <a:r>
            <a:rPr lang="en-US" sz="3800" b="0" kern="1200" dirty="0" err="1"/>
            <a:t>būt</a:t>
          </a:r>
          <a:r>
            <a:rPr lang="en-US" sz="3800" b="0" kern="1200" dirty="0"/>
            <a:t> </a:t>
          </a:r>
          <a:r>
            <a:rPr lang="en-US" sz="3800" b="0" kern="1200" dirty="0" err="1"/>
            <a:t>grūtībās</a:t>
          </a:r>
          <a:r>
            <a:rPr lang="en-US" sz="3800" b="0" kern="1200" dirty="0"/>
            <a:t> </a:t>
          </a:r>
          <a:r>
            <a:rPr lang="en-US" sz="3800" b="0" kern="1200" dirty="0" err="1"/>
            <a:t>nonācis</a:t>
          </a:r>
          <a:r>
            <a:rPr lang="en-US" sz="3800" b="0" kern="1200" dirty="0"/>
            <a:t> </a:t>
          </a:r>
          <a:r>
            <a:rPr lang="en-US" sz="3800" b="0" kern="1200" dirty="0" err="1"/>
            <a:t>uzņēmums</a:t>
          </a:r>
          <a:r>
            <a:rPr lang="en-US" sz="3800" b="0" kern="1200" dirty="0"/>
            <a:t> (GNU) (MK </a:t>
          </a:r>
          <a:r>
            <a:rPr lang="en-US" sz="3800" b="0" kern="1200" dirty="0" err="1"/>
            <a:t>noteikumu</a:t>
          </a:r>
          <a:r>
            <a:rPr lang="en-US" sz="3800" b="0" kern="1200" dirty="0"/>
            <a:t> nr.700 20.punkts)</a:t>
          </a:r>
        </a:p>
      </dsp:txBody>
      <dsp:txXfrm>
        <a:off x="0" y="2489790"/>
        <a:ext cx="6628804" cy="2489790"/>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23F23C0-A1C4-4F04-E354-9DFB85A22CFB}"/>
              </a:ext>
            </a:extLst>
          </p:cNvPr>
          <p:cNvSpPr>
            <a:spLocks noGrp="1"/>
          </p:cNvSpPr>
          <p:nvPr>
            <p:ph type="hdr" sz="quarter"/>
          </p:nvPr>
        </p:nvSpPr>
        <p:spPr>
          <a:xfrm>
            <a:off x="0" y="0"/>
            <a:ext cx="3038475" cy="465138"/>
          </a:xfrm>
          <a:prstGeom prst="rect">
            <a:avLst/>
          </a:prstGeom>
        </p:spPr>
        <p:txBody>
          <a:bodyPr vert="horz" lIns="93177" tIns="46589" rIns="93177" bIns="46589" rtlCol="0"/>
          <a:lstStyle>
            <a:lvl1pPr algn="l" defTabSz="957427" eaLnBrk="1" fontAlgn="auto" hangingPunct="1">
              <a:spcBef>
                <a:spcPts val="0"/>
              </a:spcBef>
              <a:spcAft>
                <a:spcPts val="0"/>
              </a:spcAft>
              <a:defRPr sz="1200">
                <a:latin typeface="+mn-lt"/>
                <a:cs typeface="+mn-cs"/>
              </a:defRPr>
            </a:lvl1pPr>
          </a:lstStyle>
          <a:p>
            <a:pPr>
              <a:defRPr/>
            </a:pPr>
            <a:endParaRPr lang="lv-LV"/>
          </a:p>
        </p:txBody>
      </p:sp>
      <p:sp>
        <p:nvSpPr>
          <p:cNvPr id="3" name="Date Placeholder 2">
            <a:extLst>
              <a:ext uri="{FF2B5EF4-FFF2-40B4-BE49-F238E27FC236}">
                <a16:creationId xmlns:a16="http://schemas.microsoft.com/office/drawing/2014/main" id="{49D484F8-7257-1DAE-15D5-50DFFB079C88}"/>
              </a:ext>
            </a:extLst>
          </p:cNvPr>
          <p:cNvSpPr>
            <a:spLocks noGrp="1"/>
          </p:cNvSpPr>
          <p:nvPr>
            <p:ph type="dt" idx="1"/>
          </p:nvPr>
        </p:nvSpPr>
        <p:spPr>
          <a:xfrm>
            <a:off x="3970338" y="0"/>
            <a:ext cx="3038475" cy="465138"/>
          </a:xfrm>
          <a:prstGeom prst="rect">
            <a:avLst/>
          </a:prstGeom>
        </p:spPr>
        <p:txBody>
          <a:bodyPr vert="horz" lIns="93177" tIns="46589" rIns="93177" bIns="46589" rtlCol="0"/>
          <a:lstStyle>
            <a:lvl1pPr algn="r" defTabSz="957427" eaLnBrk="1" fontAlgn="auto" hangingPunct="1">
              <a:spcBef>
                <a:spcPts val="0"/>
              </a:spcBef>
              <a:spcAft>
                <a:spcPts val="0"/>
              </a:spcAft>
              <a:defRPr sz="1200">
                <a:latin typeface="+mn-lt"/>
                <a:cs typeface="+mn-cs"/>
              </a:defRPr>
            </a:lvl1pPr>
          </a:lstStyle>
          <a:p>
            <a:pPr>
              <a:defRPr/>
            </a:pPr>
            <a:fld id="{49E96D70-09B9-4CC2-96BD-D140716B6873}" type="datetimeFigureOut">
              <a:rPr lang="lv-LV"/>
              <a:pPr>
                <a:defRPr/>
              </a:pPr>
              <a:t>17.12.2024</a:t>
            </a:fld>
            <a:endParaRPr lang="lv-LV"/>
          </a:p>
        </p:txBody>
      </p:sp>
      <p:sp>
        <p:nvSpPr>
          <p:cNvPr id="4" name="Slide Image Placeholder 3">
            <a:extLst>
              <a:ext uri="{FF2B5EF4-FFF2-40B4-BE49-F238E27FC236}">
                <a16:creationId xmlns:a16="http://schemas.microsoft.com/office/drawing/2014/main" id="{C894AE98-CFE6-7B99-4CF7-BD5363035F37}"/>
              </a:ext>
            </a:extLst>
          </p:cNvPr>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pPr lvl="0"/>
            <a:endParaRPr lang="lv-LV" noProof="0"/>
          </a:p>
        </p:txBody>
      </p:sp>
      <p:sp>
        <p:nvSpPr>
          <p:cNvPr id="5" name="Notes Placeholder 4">
            <a:extLst>
              <a:ext uri="{FF2B5EF4-FFF2-40B4-BE49-F238E27FC236}">
                <a16:creationId xmlns:a16="http://schemas.microsoft.com/office/drawing/2014/main" id="{81779991-1D40-0AEE-877A-9B53C9B1AF3E}"/>
              </a:ext>
            </a:extLst>
          </p:cNvPr>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a:extLst>
              <a:ext uri="{FF2B5EF4-FFF2-40B4-BE49-F238E27FC236}">
                <a16:creationId xmlns:a16="http://schemas.microsoft.com/office/drawing/2014/main" id="{9F745334-AF9D-1814-4F07-2C1176B594C0}"/>
              </a:ext>
            </a:extLst>
          </p:cNvPr>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defTabSz="957427" eaLnBrk="1" fontAlgn="auto" hangingPunct="1">
              <a:spcBef>
                <a:spcPts val="0"/>
              </a:spcBef>
              <a:spcAft>
                <a:spcPts val="0"/>
              </a:spcAft>
              <a:defRPr sz="1200">
                <a:latin typeface="+mn-lt"/>
                <a:cs typeface="+mn-cs"/>
              </a:defRPr>
            </a:lvl1pPr>
          </a:lstStyle>
          <a:p>
            <a:pPr>
              <a:defRPr/>
            </a:pPr>
            <a:endParaRPr lang="lv-LV"/>
          </a:p>
        </p:txBody>
      </p:sp>
      <p:sp>
        <p:nvSpPr>
          <p:cNvPr id="7" name="Slide Number Placeholder 6">
            <a:extLst>
              <a:ext uri="{FF2B5EF4-FFF2-40B4-BE49-F238E27FC236}">
                <a16:creationId xmlns:a16="http://schemas.microsoft.com/office/drawing/2014/main" id="{A306CF6D-FEF8-9F4D-A375-6D2A27A24C03}"/>
              </a:ext>
            </a:extLst>
          </p:cNvPr>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6585C05A-5787-4D22-A676-38639BC7329D}" type="slidenum">
              <a:rPr lang="lv-LV" altLang="lv-LV"/>
              <a:pPr>
                <a:defRPr/>
              </a:pPr>
              <a:t>‹#›</a:t>
            </a:fld>
            <a:endParaRPr lang="lv-LV" altLang="lv-LV"/>
          </a:p>
        </p:txBody>
      </p:sp>
    </p:spTree>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pPr>
              <a:defRPr/>
            </a:pPr>
            <a:fld id="{6585C05A-5787-4D22-A676-38639BC7329D}" type="slidenum">
              <a:rPr lang="lv-LV" altLang="lv-LV" smtClean="0"/>
              <a:pPr>
                <a:defRPr/>
              </a:pPr>
              <a:t>1</a:t>
            </a:fld>
            <a:endParaRPr lang="lv-LV" altLang="lv-LV"/>
          </a:p>
        </p:txBody>
      </p:sp>
    </p:spTree>
    <p:extLst>
      <p:ext uri="{BB962C8B-B14F-4D97-AF65-F5344CB8AC3E}">
        <p14:creationId xmlns:p14="http://schemas.microsoft.com/office/powerpoint/2010/main" val="24294626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aida attēla vietturis 1">
            <a:extLst>
              <a:ext uri="{FF2B5EF4-FFF2-40B4-BE49-F238E27FC236}">
                <a16:creationId xmlns:a16="http://schemas.microsoft.com/office/drawing/2014/main" id="{8036C2C6-CF6D-855A-C2F3-2DA7F59B6BB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Piezīmju vietturis 2">
            <a:extLst>
              <a:ext uri="{FF2B5EF4-FFF2-40B4-BE49-F238E27FC236}">
                <a16:creationId xmlns:a16="http://schemas.microsoft.com/office/drawing/2014/main" id="{2596D3B9-A542-E2FF-86DD-3FB98CF7508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dirty="0"/>
          </a:p>
        </p:txBody>
      </p:sp>
      <p:sp>
        <p:nvSpPr>
          <p:cNvPr id="18436" name="Slaida numura vietturis 3">
            <a:extLst>
              <a:ext uri="{FF2B5EF4-FFF2-40B4-BE49-F238E27FC236}">
                <a16:creationId xmlns:a16="http://schemas.microsoft.com/office/drawing/2014/main" id="{9F615AE7-3ADB-DF23-D8F1-541F8048E33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6F71985-8ED5-4C5C-BA2F-740D8524B425}" type="slidenum">
              <a:rPr lang="lv-LV" altLang="lv-LV" smtClean="0"/>
              <a:pPr/>
              <a:t>2</a:t>
            </a:fld>
            <a:endParaRPr lang="lv-LV" altLang="lv-LV"/>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5"/>
          </p:nvPr>
        </p:nvSpPr>
        <p:spPr/>
        <p:txBody>
          <a:bodyPr/>
          <a:lstStyle/>
          <a:p>
            <a:pPr>
              <a:defRPr/>
            </a:pPr>
            <a:fld id="{6585C05A-5787-4D22-A676-38639BC7329D}" type="slidenum">
              <a:rPr lang="lv-LV" altLang="lv-LV" smtClean="0"/>
              <a:pPr>
                <a:defRPr/>
              </a:pPr>
              <a:t>3</a:t>
            </a:fld>
            <a:endParaRPr lang="lv-LV" altLang="lv-LV"/>
          </a:p>
        </p:txBody>
      </p:sp>
    </p:spTree>
    <p:extLst>
      <p:ext uri="{BB962C8B-B14F-4D97-AF65-F5344CB8AC3E}">
        <p14:creationId xmlns:p14="http://schemas.microsoft.com/office/powerpoint/2010/main" val="3019913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marL="0" marR="0" lvl="0" indent="0" algn="l" defTabSz="938213" rtl="0" eaLnBrk="0" fontAlgn="base" latinLnBrk="0" hangingPunct="0">
              <a:lnSpc>
                <a:spcPct val="100000"/>
              </a:lnSpc>
              <a:spcBef>
                <a:spcPct val="30000"/>
              </a:spcBef>
              <a:spcAft>
                <a:spcPct val="0"/>
              </a:spcAft>
              <a:buClrTx/>
              <a:buSzTx/>
              <a:buFontTx/>
              <a:buNone/>
              <a:tabLst/>
              <a:defRPr/>
            </a:pPr>
            <a:endParaRPr lang="lv-LV" dirty="0"/>
          </a:p>
        </p:txBody>
      </p:sp>
      <p:sp>
        <p:nvSpPr>
          <p:cNvPr id="4" name="Slaida numura vietturis 3"/>
          <p:cNvSpPr>
            <a:spLocks noGrp="1"/>
          </p:cNvSpPr>
          <p:nvPr>
            <p:ph type="sldNum" sz="quarter" idx="5"/>
          </p:nvPr>
        </p:nvSpPr>
        <p:spPr/>
        <p:txBody>
          <a:bodyPr/>
          <a:lstStyle/>
          <a:p>
            <a:pPr>
              <a:defRPr/>
            </a:pPr>
            <a:fld id="{6585C05A-5787-4D22-A676-38639BC7329D}" type="slidenum">
              <a:rPr lang="lv-LV" altLang="lv-LV" smtClean="0"/>
              <a:pPr>
                <a:defRPr/>
              </a:pPr>
              <a:t>4</a:t>
            </a:fld>
            <a:endParaRPr lang="lv-LV" altLang="lv-LV"/>
          </a:p>
        </p:txBody>
      </p:sp>
    </p:spTree>
    <p:extLst>
      <p:ext uri="{BB962C8B-B14F-4D97-AF65-F5344CB8AC3E}">
        <p14:creationId xmlns:p14="http://schemas.microsoft.com/office/powerpoint/2010/main" val="18664075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marL="0" marR="0" lvl="0" indent="0" algn="l" defTabSz="938213" rtl="0" eaLnBrk="0" fontAlgn="base" latinLnBrk="0" hangingPunct="0">
              <a:lnSpc>
                <a:spcPct val="100000"/>
              </a:lnSpc>
              <a:spcBef>
                <a:spcPct val="30000"/>
              </a:spcBef>
              <a:spcAft>
                <a:spcPct val="0"/>
              </a:spcAft>
              <a:buClrTx/>
              <a:buSzTx/>
              <a:buFontTx/>
              <a:buNone/>
              <a:tabLst/>
              <a:defRPr/>
            </a:pPr>
            <a:endParaRPr lang="lv-LV" dirty="0"/>
          </a:p>
        </p:txBody>
      </p:sp>
      <p:sp>
        <p:nvSpPr>
          <p:cNvPr id="4" name="Slaida numura vietturis 3"/>
          <p:cNvSpPr>
            <a:spLocks noGrp="1"/>
          </p:cNvSpPr>
          <p:nvPr>
            <p:ph type="sldNum" sz="quarter" idx="5"/>
          </p:nvPr>
        </p:nvSpPr>
        <p:spPr/>
        <p:txBody>
          <a:bodyPr/>
          <a:lstStyle/>
          <a:p>
            <a:pPr>
              <a:defRPr/>
            </a:pPr>
            <a:fld id="{6585C05A-5787-4D22-A676-38639BC7329D}" type="slidenum">
              <a:rPr lang="lv-LV" altLang="lv-LV" smtClean="0"/>
              <a:pPr>
                <a:defRPr/>
              </a:pPr>
              <a:t>5</a:t>
            </a:fld>
            <a:endParaRPr lang="lv-LV" altLang="lv-LV"/>
          </a:p>
        </p:txBody>
      </p:sp>
    </p:spTree>
    <p:extLst>
      <p:ext uri="{BB962C8B-B14F-4D97-AF65-F5344CB8AC3E}">
        <p14:creationId xmlns:p14="http://schemas.microsoft.com/office/powerpoint/2010/main" val="37277693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marL="0" marR="0" lvl="0" indent="0" algn="l" defTabSz="938213" rtl="0" eaLnBrk="0" fontAlgn="base" latinLnBrk="0" hangingPunct="0">
              <a:lnSpc>
                <a:spcPct val="100000"/>
              </a:lnSpc>
              <a:spcBef>
                <a:spcPct val="30000"/>
              </a:spcBef>
              <a:spcAft>
                <a:spcPct val="0"/>
              </a:spcAft>
              <a:buClrTx/>
              <a:buSzTx/>
              <a:buFontTx/>
              <a:buNone/>
              <a:tabLst/>
              <a:defRPr/>
            </a:pPr>
            <a:r>
              <a:rPr lang="en-US" sz="1200" dirty="0" err="1">
                <a:solidFill>
                  <a:srgbClr val="002060"/>
                </a:solidFill>
              </a:rPr>
              <a:t>Piemēri</a:t>
            </a:r>
            <a:r>
              <a:rPr lang="en-US" sz="1200" dirty="0">
                <a:solidFill>
                  <a:srgbClr val="002060"/>
                </a:solidFill>
              </a:rPr>
              <a:t> </a:t>
            </a:r>
            <a:r>
              <a:rPr lang="lv-LV" sz="1200" dirty="0">
                <a:solidFill>
                  <a:srgbClr val="002060"/>
                </a:solidFill>
                <a:effectLst/>
                <a:cs typeface="Aptos" panose="020B0004020202020204" pitchFamily="34" charset="0"/>
              </a:rPr>
              <a:t>līguma nosacījum</a:t>
            </a:r>
            <a:r>
              <a:rPr lang="en-US" sz="1200" dirty="0" err="1">
                <a:solidFill>
                  <a:srgbClr val="002060"/>
                </a:solidFill>
                <a:effectLst/>
                <a:cs typeface="Aptos" panose="020B0004020202020204" pitchFamily="34" charset="0"/>
              </a:rPr>
              <a:t>iem</a:t>
            </a:r>
            <a:r>
              <a:rPr lang="lv-LV" sz="1200" dirty="0">
                <a:solidFill>
                  <a:srgbClr val="002060"/>
                </a:solidFill>
                <a:effectLst/>
                <a:cs typeface="Aptos" panose="020B0004020202020204" pitchFamily="34" charset="0"/>
              </a:rPr>
              <a:t> saistībā ar kompensācijas mehānisma aprakstu un atlīdzības maksājuma aprēķināšanas, </a:t>
            </a:r>
            <a:r>
              <a:rPr lang="lv-LV" sz="1200" b="1" dirty="0">
                <a:solidFill>
                  <a:srgbClr val="002060"/>
                </a:solidFill>
                <a:effectLst/>
                <a:cs typeface="Aptos" panose="020B0004020202020204" pitchFamily="34" charset="0"/>
              </a:rPr>
              <a:t>kontroles un pārskatīšanas kārtību </a:t>
            </a:r>
            <a:r>
              <a:rPr lang="lv-LV" sz="1200" dirty="0">
                <a:solidFill>
                  <a:srgbClr val="002060"/>
                </a:solidFill>
                <a:effectLst/>
                <a:cs typeface="Aptos" panose="020B0004020202020204" pitchFamily="34" charset="0"/>
              </a:rPr>
              <a:t>(ietverot regulāras kompensācijas atbilstības pārbaudes vismaz ik pēc trim gadiem pilnvarojuma akta darbības periodā, kā arī tā beigās un pasākumi atlīdzības (kompensācijas) maksājumu </a:t>
            </a:r>
            <a:r>
              <a:rPr lang="lv-LV" sz="1200" b="1" dirty="0">
                <a:solidFill>
                  <a:srgbClr val="002060"/>
                </a:solidFill>
                <a:effectLst/>
                <a:cs typeface="Aptos" panose="020B0004020202020204" pitchFamily="34" charset="0"/>
              </a:rPr>
              <a:t>pārmaksas</a:t>
            </a:r>
            <a:r>
              <a:rPr lang="lv-LV" sz="1200" dirty="0">
                <a:solidFill>
                  <a:srgbClr val="002060"/>
                </a:solidFill>
                <a:effectLst/>
                <a:cs typeface="Aptos" panose="020B0004020202020204" pitchFamily="34" charset="0"/>
              </a:rPr>
              <a:t> novēršanai un atmaksāšanai</a:t>
            </a:r>
            <a:br>
              <a:rPr lang="en-US" sz="1200" dirty="0">
                <a:solidFill>
                  <a:srgbClr val="002060"/>
                </a:solidFill>
                <a:effectLst/>
                <a:cs typeface="Aptos" panose="020B0004020202020204" pitchFamily="34" charset="0"/>
              </a:rPr>
            </a:br>
            <a:endParaRPr lang="lv-LV" dirty="0"/>
          </a:p>
        </p:txBody>
      </p:sp>
      <p:sp>
        <p:nvSpPr>
          <p:cNvPr id="4" name="Slaida numura vietturis 3"/>
          <p:cNvSpPr>
            <a:spLocks noGrp="1"/>
          </p:cNvSpPr>
          <p:nvPr>
            <p:ph type="sldNum" sz="quarter" idx="5"/>
          </p:nvPr>
        </p:nvSpPr>
        <p:spPr/>
        <p:txBody>
          <a:bodyPr/>
          <a:lstStyle/>
          <a:p>
            <a:pPr>
              <a:defRPr/>
            </a:pPr>
            <a:fld id="{6585C05A-5787-4D22-A676-38639BC7329D}" type="slidenum">
              <a:rPr lang="lv-LV" altLang="lv-LV" smtClean="0"/>
              <a:pPr>
                <a:defRPr/>
              </a:pPr>
              <a:t>6</a:t>
            </a:fld>
            <a:endParaRPr lang="lv-LV" altLang="lv-LV"/>
          </a:p>
        </p:txBody>
      </p:sp>
    </p:spTree>
    <p:extLst>
      <p:ext uri="{BB962C8B-B14F-4D97-AF65-F5344CB8AC3E}">
        <p14:creationId xmlns:p14="http://schemas.microsoft.com/office/powerpoint/2010/main" val="2145728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marL="0" marR="0" lvl="0" indent="0" algn="l" defTabSz="938213" rtl="0" eaLnBrk="0" fontAlgn="base" latinLnBrk="0" hangingPunct="0">
              <a:lnSpc>
                <a:spcPct val="100000"/>
              </a:lnSpc>
              <a:spcBef>
                <a:spcPct val="30000"/>
              </a:spcBef>
              <a:spcAft>
                <a:spcPct val="0"/>
              </a:spcAft>
              <a:buClrTx/>
              <a:buSzTx/>
              <a:buFontTx/>
              <a:buNone/>
              <a:tabLst/>
              <a:defRPr/>
            </a:pPr>
            <a:r>
              <a:rPr lang="en-US" sz="1200" dirty="0" err="1"/>
              <a:t>pēcuzraudzības</a:t>
            </a:r>
            <a:r>
              <a:rPr lang="en-US" sz="1200" dirty="0"/>
              <a:t> </a:t>
            </a:r>
            <a:r>
              <a:rPr lang="en-US" sz="1200" dirty="0" err="1"/>
              <a:t>periodā</a:t>
            </a:r>
            <a:r>
              <a:rPr lang="en-US" sz="1200" dirty="0"/>
              <a:t> </a:t>
            </a:r>
            <a:r>
              <a:rPr lang="lv-LV" sz="1200" dirty="0"/>
              <a:t>pēc CFLA pieprasījuma</a:t>
            </a:r>
            <a:r>
              <a:rPr lang="en-US" sz="1200" dirty="0"/>
              <a:t>/</a:t>
            </a:r>
            <a:r>
              <a:rPr lang="lv-LV" sz="1200" dirty="0">
                <a:solidFill>
                  <a:srgbClr val="FF0000"/>
                </a:solidFill>
              </a:rPr>
              <a:t>ik pēc trīs gadiem pilnvarojuma akta darbības periodā un tā beigās</a:t>
            </a:r>
            <a:endParaRPr lang="lv-LV" dirty="0"/>
          </a:p>
        </p:txBody>
      </p:sp>
      <p:sp>
        <p:nvSpPr>
          <p:cNvPr id="4" name="Slaida numura vietturis 3"/>
          <p:cNvSpPr>
            <a:spLocks noGrp="1"/>
          </p:cNvSpPr>
          <p:nvPr>
            <p:ph type="sldNum" sz="quarter" idx="5"/>
          </p:nvPr>
        </p:nvSpPr>
        <p:spPr/>
        <p:txBody>
          <a:bodyPr/>
          <a:lstStyle/>
          <a:p>
            <a:pPr>
              <a:defRPr/>
            </a:pPr>
            <a:fld id="{6585C05A-5787-4D22-A676-38639BC7329D}" type="slidenum">
              <a:rPr lang="lv-LV" altLang="lv-LV" smtClean="0"/>
              <a:pPr>
                <a:defRPr/>
              </a:pPr>
              <a:t>7</a:t>
            </a:fld>
            <a:endParaRPr lang="lv-LV" altLang="lv-LV"/>
          </a:p>
        </p:txBody>
      </p:sp>
    </p:spTree>
    <p:extLst>
      <p:ext uri="{BB962C8B-B14F-4D97-AF65-F5344CB8AC3E}">
        <p14:creationId xmlns:p14="http://schemas.microsoft.com/office/powerpoint/2010/main" val="1523843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5"/>
          </p:nvPr>
        </p:nvSpPr>
        <p:spPr/>
        <p:txBody>
          <a:bodyPr/>
          <a:lstStyle/>
          <a:p>
            <a:pPr>
              <a:defRPr/>
            </a:pPr>
            <a:fld id="{6585C05A-5787-4D22-A676-38639BC7329D}" type="slidenum">
              <a:rPr lang="lv-LV" altLang="lv-LV" smtClean="0"/>
              <a:pPr>
                <a:defRPr/>
              </a:pPr>
              <a:t>8</a:t>
            </a:fld>
            <a:endParaRPr lang="lv-LV" altLang="lv-LV"/>
          </a:p>
        </p:txBody>
      </p:sp>
    </p:spTree>
    <p:extLst>
      <p:ext uri="{BB962C8B-B14F-4D97-AF65-F5344CB8AC3E}">
        <p14:creationId xmlns:p14="http://schemas.microsoft.com/office/powerpoint/2010/main" val="6296126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5"/>
          </p:nvPr>
        </p:nvSpPr>
        <p:spPr/>
        <p:txBody>
          <a:bodyPr/>
          <a:lstStyle/>
          <a:p>
            <a:pPr>
              <a:defRPr/>
            </a:pPr>
            <a:fld id="{6585C05A-5787-4D22-A676-38639BC7329D}" type="slidenum">
              <a:rPr lang="lv-LV" altLang="lv-LV" smtClean="0"/>
              <a:pPr>
                <a:defRPr/>
              </a:pPr>
              <a:t>9</a:t>
            </a:fld>
            <a:endParaRPr lang="lv-LV" altLang="lv-LV"/>
          </a:p>
        </p:txBody>
      </p:sp>
    </p:spTree>
    <p:extLst>
      <p:ext uri="{BB962C8B-B14F-4D97-AF65-F5344CB8AC3E}">
        <p14:creationId xmlns:p14="http://schemas.microsoft.com/office/powerpoint/2010/main" val="3360856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D10CF983-75E8-4C5B-BD2F-F72356EE68DB}" type="datetime1">
              <a:rPr lang="en-US" smtClean="0"/>
              <a:pPr>
                <a:defRPr/>
              </a:pPr>
              <a:t>12/17/2024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64F363D-1651-418D-985F-A8AE765BD21E}" type="slidenum">
              <a:rPr lang="en-US" altLang="lv-LV" smtClean="0"/>
              <a:pPr>
                <a:defRPr/>
              </a:pPr>
              <a:t>‹#›</a:t>
            </a:fld>
            <a:endParaRPr lang="en-US" altLang="lv-LV"/>
          </a:p>
        </p:txBody>
      </p:sp>
    </p:spTree>
    <p:extLst>
      <p:ext uri="{BB962C8B-B14F-4D97-AF65-F5344CB8AC3E}">
        <p14:creationId xmlns:p14="http://schemas.microsoft.com/office/powerpoint/2010/main" val="3306670428"/>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0CF983-75E8-4C5B-BD2F-F72356EE68DB}" type="datetime1">
              <a:rPr lang="en-US" smtClean="0"/>
              <a:pPr>
                <a:defRPr/>
              </a:pPr>
              <a:t>12/17/2024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64F363D-1651-418D-985F-A8AE765BD21E}" type="slidenum">
              <a:rPr lang="en-US" altLang="lv-LV" smtClean="0"/>
              <a:pPr>
                <a:defRPr/>
              </a:pPr>
              <a:t>‹#›</a:t>
            </a:fld>
            <a:endParaRPr lang="en-US" altLang="lv-LV"/>
          </a:p>
        </p:txBody>
      </p:sp>
    </p:spTree>
    <p:extLst>
      <p:ext uri="{BB962C8B-B14F-4D97-AF65-F5344CB8AC3E}">
        <p14:creationId xmlns:p14="http://schemas.microsoft.com/office/powerpoint/2010/main" val="205246669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0CF983-75E8-4C5B-BD2F-F72356EE68DB}" type="datetime1">
              <a:rPr lang="en-US" smtClean="0"/>
              <a:pPr>
                <a:defRPr/>
              </a:pPr>
              <a:t>12/17/2024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64F363D-1651-418D-985F-A8AE765BD21E}" type="slidenum">
              <a:rPr lang="en-US" altLang="lv-LV" smtClean="0"/>
              <a:pPr>
                <a:defRPr/>
              </a:pPr>
              <a:t>‹#›</a:t>
            </a:fld>
            <a:endParaRPr lang="en-US" altLang="lv-LV"/>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62012787"/>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0CF983-75E8-4C5B-BD2F-F72356EE68DB}" type="datetime1">
              <a:rPr lang="en-US" smtClean="0"/>
              <a:pPr>
                <a:defRPr/>
              </a:pPr>
              <a:t>12/17/2024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64F363D-1651-418D-985F-A8AE765BD21E}" type="slidenum">
              <a:rPr lang="en-US" altLang="lv-LV" smtClean="0"/>
              <a:pPr>
                <a:defRPr/>
              </a:pPr>
              <a:t>‹#›</a:t>
            </a:fld>
            <a:endParaRPr lang="en-US" altLang="lv-LV"/>
          </a:p>
        </p:txBody>
      </p:sp>
    </p:spTree>
    <p:extLst>
      <p:ext uri="{BB962C8B-B14F-4D97-AF65-F5344CB8AC3E}">
        <p14:creationId xmlns:p14="http://schemas.microsoft.com/office/powerpoint/2010/main" val="33560950"/>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0CF983-75E8-4C5B-BD2F-F72356EE68DB}" type="datetime1">
              <a:rPr lang="en-US" smtClean="0"/>
              <a:pPr>
                <a:defRPr/>
              </a:pPr>
              <a:t>12/17/2024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64F363D-1651-418D-985F-A8AE765BD21E}" type="slidenum">
              <a:rPr lang="en-US" altLang="lv-LV" smtClean="0"/>
              <a:pPr>
                <a:defRPr/>
              </a:pPr>
              <a:t>‹#›</a:t>
            </a:fld>
            <a:endParaRPr lang="en-US" altLang="lv-LV"/>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35688532"/>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0CF983-75E8-4C5B-BD2F-F72356EE68DB}" type="datetime1">
              <a:rPr lang="en-US" smtClean="0"/>
              <a:pPr>
                <a:defRPr/>
              </a:pPr>
              <a:t>12/17/2024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64F363D-1651-418D-985F-A8AE765BD21E}" type="slidenum">
              <a:rPr lang="en-US" altLang="lv-LV" smtClean="0"/>
              <a:pPr>
                <a:defRPr/>
              </a:pPr>
              <a:t>‹#›</a:t>
            </a:fld>
            <a:endParaRPr lang="en-US" altLang="lv-LV"/>
          </a:p>
        </p:txBody>
      </p:sp>
    </p:spTree>
    <p:extLst>
      <p:ext uri="{BB962C8B-B14F-4D97-AF65-F5344CB8AC3E}">
        <p14:creationId xmlns:p14="http://schemas.microsoft.com/office/powerpoint/2010/main" val="880265559"/>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D10CF983-75E8-4C5B-BD2F-F72356EE68DB}" type="datetime1">
              <a:rPr lang="en-US" smtClean="0"/>
              <a:pPr>
                <a:defRPr/>
              </a:pPr>
              <a:t>12/17/2024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64F363D-1651-418D-985F-A8AE765BD21E}" type="slidenum">
              <a:rPr lang="en-US" altLang="lv-LV" smtClean="0"/>
              <a:pPr>
                <a:defRPr/>
              </a:pPr>
              <a:t>‹#›</a:t>
            </a:fld>
            <a:endParaRPr lang="en-US" altLang="lv-LV"/>
          </a:p>
        </p:txBody>
      </p:sp>
    </p:spTree>
    <p:extLst>
      <p:ext uri="{BB962C8B-B14F-4D97-AF65-F5344CB8AC3E}">
        <p14:creationId xmlns:p14="http://schemas.microsoft.com/office/powerpoint/2010/main" val="55229100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D10CF983-75E8-4C5B-BD2F-F72356EE68DB}" type="datetime1">
              <a:rPr lang="en-US" smtClean="0"/>
              <a:pPr>
                <a:defRPr/>
              </a:pPr>
              <a:t>12/17/2024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64F363D-1651-418D-985F-A8AE765BD21E}" type="slidenum">
              <a:rPr lang="en-US" altLang="lv-LV" smtClean="0"/>
              <a:pPr>
                <a:defRPr/>
              </a:pPr>
              <a:t>‹#›</a:t>
            </a:fld>
            <a:endParaRPr lang="en-US" altLang="lv-LV"/>
          </a:p>
        </p:txBody>
      </p:sp>
    </p:spTree>
    <p:extLst>
      <p:ext uri="{BB962C8B-B14F-4D97-AF65-F5344CB8AC3E}">
        <p14:creationId xmlns:p14="http://schemas.microsoft.com/office/powerpoint/2010/main" val="1211709363"/>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2" name="Picture 7">
            <a:extLst>
              <a:ext uri="{FF2B5EF4-FFF2-40B4-BE49-F238E27FC236}">
                <a16:creationId xmlns:a16="http://schemas.microsoft.com/office/drawing/2014/main" id="{9BC46FA6-76EF-C2CC-CE94-87F24F70919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1">
            <a:extLst>
              <a:ext uri="{FF2B5EF4-FFF2-40B4-BE49-F238E27FC236}">
                <a16:creationId xmlns:a16="http://schemas.microsoft.com/office/drawing/2014/main" id="{ABBB4FDA-3EEF-071D-94EE-9C446374544B}"/>
              </a:ext>
            </a:extLst>
          </p:cNvPr>
          <p:cNvSpPr txBox="1">
            <a:spLocks/>
          </p:cNvSpPr>
          <p:nvPr userDrawn="1"/>
        </p:nvSpPr>
        <p:spPr>
          <a:xfrm>
            <a:off x="914400" y="4724400"/>
            <a:ext cx="103632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pic>
        <p:nvPicPr>
          <p:cNvPr id="4" name="Picture 8">
            <a:extLst>
              <a:ext uri="{FF2B5EF4-FFF2-40B4-BE49-F238E27FC236}">
                <a16:creationId xmlns:a16="http://schemas.microsoft.com/office/drawing/2014/main" id="{46E07B7E-40A0-980A-F52D-8FFB535ED953}"/>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92638" y="0"/>
            <a:ext cx="3006725" cy="300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a:extLst>
              <a:ext uri="{FF2B5EF4-FFF2-40B4-BE49-F238E27FC236}">
                <a16:creationId xmlns:a16="http://schemas.microsoft.com/office/drawing/2014/main" id="{0868E19D-0EA5-7F28-10B5-FC7642B4D6CE}"/>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676650" y="5286375"/>
            <a:ext cx="4913313"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a:spLocks noGrp="1"/>
          </p:cNvSpPr>
          <p:nvPr>
            <p:ph type="title"/>
          </p:nvPr>
        </p:nvSpPr>
        <p:spPr>
          <a:xfrm>
            <a:off x="914400" y="3330389"/>
            <a:ext cx="103632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914400" y="4549589"/>
            <a:ext cx="10363200" cy="561975"/>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37904539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FB787744-D64D-ED88-3B27-BCE59B1C434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65150" y="0"/>
            <a:ext cx="1677988" cy="167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756647" y="381000"/>
            <a:ext cx="8825753"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756647" y="1752601"/>
            <a:ext cx="8825753"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756647" y="6324600"/>
            <a:ext cx="3339353"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a:extLst>
              <a:ext uri="{FF2B5EF4-FFF2-40B4-BE49-F238E27FC236}">
                <a16:creationId xmlns:a16="http://schemas.microsoft.com/office/drawing/2014/main" id="{0ABF3C14-38D6-33D2-FA02-D7BCF648BC66}"/>
              </a:ext>
            </a:extLst>
          </p:cNvPr>
          <p:cNvSpPr>
            <a:spLocks noGrp="1"/>
          </p:cNvSpPr>
          <p:nvPr>
            <p:ph type="sldNum" sz="quarter" idx="13"/>
          </p:nvPr>
        </p:nvSpPr>
        <p:spPr>
          <a:xfrm>
            <a:off x="11379200" y="6324600"/>
            <a:ext cx="406400" cy="304800"/>
          </a:xfrm>
        </p:spPr>
        <p:txBody>
          <a:bodyPr/>
          <a:lstStyle>
            <a:lvl1pPr>
              <a:defRPr sz="1000"/>
            </a:lvl1pPr>
          </a:lstStyle>
          <a:p>
            <a:pPr>
              <a:defRPr/>
            </a:pPr>
            <a:fld id="{0A84E574-A721-473C-B413-D53C0CC2637F}" type="slidenum">
              <a:rPr lang="en-US" altLang="lv-LV"/>
              <a:pPr>
                <a:defRPr/>
              </a:pPr>
              <a:t>‹#›</a:t>
            </a:fld>
            <a:endParaRPr lang="en-US" altLang="lv-LV"/>
          </a:p>
        </p:txBody>
      </p:sp>
    </p:spTree>
    <p:extLst>
      <p:ext uri="{BB962C8B-B14F-4D97-AF65-F5344CB8AC3E}">
        <p14:creationId xmlns:p14="http://schemas.microsoft.com/office/powerpoint/2010/main" val="2736571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F7F9421D-89D5-138C-61C7-52FFC004AA8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65150" y="0"/>
            <a:ext cx="1677988" cy="167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460812" y="304802"/>
            <a:ext cx="9121588"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9" name="Text Placeholder 15"/>
          <p:cNvSpPr>
            <a:spLocks noGrp="1"/>
          </p:cNvSpPr>
          <p:nvPr>
            <p:ph type="body" sz="quarter" idx="10"/>
          </p:nvPr>
        </p:nvSpPr>
        <p:spPr>
          <a:xfrm>
            <a:off x="2460812" y="6324600"/>
            <a:ext cx="3635188"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3" name="Slide Number Placeholder 22">
            <a:extLst>
              <a:ext uri="{FF2B5EF4-FFF2-40B4-BE49-F238E27FC236}">
                <a16:creationId xmlns:a16="http://schemas.microsoft.com/office/drawing/2014/main" id="{7CF425FC-60A9-C2BA-03F6-BE72AB5224EF}"/>
              </a:ext>
            </a:extLst>
          </p:cNvPr>
          <p:cNvSpPr>
            <a:spLocks noGrp="1"/>
          </p:cNvSpPr>
          <p:nvPr>
            <p:ph type="sldNum" sz="quarter" idx="13"/>
          </p:nvPr>
        </p:nvSpPr>
        <p:spPr>
          <a:xfrm>
            <a:off x="11379200" y="6324600"/>
            <a:ext cx="406400" cy="304800"/>
          </a:xfrm>
        </p:spPr>
        <p:txBody>
          <a:bodyPr/>
          <a:lstStyle>
            <a:lvl1pPr>
              <a:defRPr sz="1000"/>
            </a:lvl1pPr>
          </a:lstStyle>
          <a:p>
            <a:pPr>
              <a:defRPr/>
            </a:pPr>
            <a:fld id="{077C2811-FE8B-4188-AA46-5CE9F5264918}" type="slidenum">
              <a:rPr lang="en-US" altLang="lv-LV"/>
              <a:pPr>
                <a:defRPr/>
              </a:pPr>
              <a:t>‹#›</a:t>
            </a:fld>
            <a:endParaRPr lang="en-US" altLang="lv-LV"/>
          </a:p>
        </p:txBody>
      </p:sp>
    </p:spTree>
    <p:extLst>
      <p:ext uri="{BB962C8B-B14F-4D97-AF65-F5344CB8AC3E}">
        <p14:creationId xmlns:p14="http://schemas.microsoft.com/office/powerpoint/2010/main" val="202332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D10CF983-75E8-4C5B-BD2F-F72356EE68DB}" type="datetime1">
              <a:rPr lang="en-US" smtClean="0"/>
              <a:pPr>
                <a:defRPr/>
              </a:pPr>
              <a:t>12/17/2024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64F363D-1651-418D-985F-A8AE765BD21E}" type="slidenum">
              <a:rPr lang="en-US" altLang="lv-LV" smtClean="0"/>
              <a:pPr>
                <a:defRPr/>
              </a:pPr>
              <a:t>‹#›</a:t>
            </a:fld>
            <a:endParaRPr lang="en-US" altLang="lv-LV"/>
          </a:p>
        </p:txBody>
      </p:sp>
    </p:spTree>
    <p:extLst>
      <p:ext uri="{BB962C8B-B14F-4D97-AF65-F5344CB8AC3E}">
        <p14:creationId xmlns:p14="http://schemas.microsoft.com/office/powerpoint/2010/main" val="53415830"/>
      </p:ext>
    </p:extLst>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Picture with Caption">
    <p:spTree>
      <p:nvGrpSpPr>
        <p:cNvPr id="1" name=""/>
        <p:cNvGrpSpPr/>
        <p:nvPr/>
      </p:nvGrpSpPr>
      <p:grpSpPr>
        <a:xfrm>
          <a:off x="0" y="0"/>
          <a:ext cx="0" cy="0"/>
          <a:chOff x="0" y="0"/>
          <a:chExt cx="0" cy="0"/>
        </a:xfrm>
      </p:grpSpPr>
      <p:pic>
        <p:nvPicPr>
          <p:cNvPr id="2" name="Picture 7">
            <a:extLst>
              <a:ext uri="{FF2B5EF4-FFF2-40B4-BE49-F238E27FC236}">
                <a16:creationId xmlns:a16="http://schemas.microsoft.com/office/drawing/2014/main" id="{934987BA-7523-B523-0FE4-5411A013533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8">
            <a:extLst>
              <a:ext uri="{FF2B5EF4-FFF2-40B4-BE49-F238E27FC236}">
                <a16:creationId xmlns:a16="http://schemas.microsoft.com/office/drawing/2014/main" id="{651766B5-AF5C-0B7F-CF9F-094624457613}"/>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92638" y="0"/>
            <a:ext cx="3006725" cy="300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8">
            <a:extLst>
              <a:ext uri="{FF2B5EF4-FFF2-40B4-BE49-F238E27FC236}">
                <a16:creationId xmlns:a16="http://schemas.microsoft.com/office/drawing/2014/main" id="{4364E399-74D1-4797-CB56-E18A3D601C3A}"/>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676650" y="5286375"/>
            <a:ext cx="4913313"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914400" y="3301394"/>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914400" y="4338032"/>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42668872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4B3E9ADF-40AC-0A81-9360-AE28FCE528D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65150" y="0"/>
            <a:ext cx="1677988" cy="167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649071" y="3657601"/>
            <a:ext cx="8933329"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2649071" y="381000"/>
            <a:ext cx="8933329"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2649071" y="6324600"/>
            <a:ext cx="3446929"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dirty="0"/>
              <a:t>Click to edit Master text styles</a:t>
            </a:r>
          </a:p>
        </p:txBody>
      </p:sp>
      <p:sp>
        <p:nvSpPr>
          <p:cNvPr id="11"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a:extLst>
              <a:ext uri="{FF2B5EF4-FFF2-40B4-BE49-F238E27FC236}">
                <a16:creationId xmlns:a16="http://schemas.microsoft.com/office/drawing/2014/main" id="{655A1C5C-58FA-0D72-008A-D169383B6EB2}"/>
              </a:ext>
            </a:extLst>
          </p:cNvPr>
          <p:cNvSpPr>
            <a:spLocks noGrp="1"/>
          </p:cNvSpPr>
          <p:nvPr>
            <p:ph type="sldNum" sz="quarter" idx="13"/>
          </p:nvPr>
        </p:nvSpPr>
        <p:spPr>
          <a:xfrm>
            <a:off x="11379200" y="6324600"/>
            <a:ext cx="406400" cy="304800"/>
          </a:xfrm>
        </p:spPr>
        <p:txBody>
          <a:bodyPr/>
          <a:lstStyle>
            <a:lvl1pPr>
              <a:defRPr sz="1000"/>
            </a:lvl1pPr>
          </a:lstStyle>
          <a:p>
            <a:pPr>
              <a:defRPr/>
            </a:pPr>
            <a:fld id="{BBADA3FC-E802-40C1-8AB7-BF2B4724A196}" type="slidenum">
              <a:rPr lang="en-US" altLang="lv-LV"/>
              <a:pPr>
                <a:defRPr/>
              </a:pPr>
              <a:t>‹#›</a:t>
            </a:fld>
            <a:endParaRPr lang="en-US" altLang="lv-LV"/>
          </a:p>
        </p:txBody>
      </p:sp>
    </p:spTree>
    <p:extLst>
      <p:ext uri="{BB962C8B-B14F-4D97-AF65-F5344CB8AC3E}">
        <p14:creationId xmlns:p14="http://schemas.microsoft.com/office/powerpoint/2010/main" val="13455272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5D83A53F-B493-0B18-0F9C-0F51D5AD457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65150" y="0"/>
            <a:ext cx="1677988" cy="167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5282" y="304802"/>
            <a:ext cx="8987118"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2"/>
          <p:cNvSpPr>
            <a:spLocks noGrp="1"/>
          </p:cNvSpPr>
          <p:nvPr>
            <p:ph sz="half" idx="1"/>
          </p:nvPr>
        </p:nvSpPr>
        <p:spPr>
          <a:xfrm>
            <a:off x="2595282" y="1752601"/>
            <a:ext cx="4719918"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738274" y="1752601"/>
            <a:ext cx="4844126"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2595282" y="6324600"/>
            <a:ext cx="3500718"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dirty="0"/>
              <a:t>Click to edit Master text styles</a:t>
            </a:r>
          </a:p>
        </p:txBody>
      </p:sp>
      <p:sp>
        <p:nvSpPr>
          <p:cNvPr id="12"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a:extLst>
              <a:ext uri="{FF2B5EF4-FFF2-40B4-BE49-F238E27FC236}">
                <a16:creationId xmlns:a16="http://schemas.microsoft.com/office/drawing/2014/main" id="{B37C0031-9940-7C98-CBE6-50A1CA90FB55}"/>
              </a:ext>
            </a:extLst>
          </p:cNvPr>
          <p:cNvSpPr>
            <a:spLocks noGrp="1"/>
          </p:cNvSpPr>
          <p:nvPr>
            <p:ph type="sldNum" sz="quarter" idx="13"/>
          </p:nvPr>
        </p:nvSpPr>
        <p:spPr>
          <a:xfrm>
            <a:off x="11379200" y="6324600"/>
            <a:ext cx="406400" cy="304800"/>
          </a:xfrm>
        </p:spPr>
        <p:txBody>
          <a:bodyPr/>
          <a:lstStyle>
            <a:lvl1pPr>
              <a:defRPr sz="1000"/>
            </a:lvl1pPr>
          </a:lstStyle>
          <a:p>
            <a:pPr>
              <a:defRPr/>
            </a:pPr>
            <a:fld id="{14A44B42-3CE1-4486-B2B8-57A99F0D6672}" type="slidenum">
              <a:rPr lang="en-US" altLang="lv-LV"/>
              <a:pPr>
                <a:defRPr/>
              </a:pPr>
              <a:t>‹#›</a:t>
            </a:fld>
            <a:endParaRPr lang="en-US" altLang="lv-LV"/>
          </a:p>
        </p:txBody>
      </p:sp>
    </p:spTree>
    <p:extLst>
      <p:ext uri="{BB962C8B-B14F-4D97-AF65-F5344CB8AC3E}">
        <p14:creationId xmlns:p14="http://schemas.microsoft.com/office/powerpoint/2010/main" val="22081158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C0701BC2-3C2B-D19F-7573-E4B7DBECD70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65150" y="0"/>
            <a:ext cx="1677988" cy="167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495019" y="304802"/>
            <a:ext cx="9087381"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2495019" y="2386941"/>
            <a:ext cx="4820181"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3"/>
          <p:cNvSpPr>
            <a:spLocks noGrp="1"/>
          </p:cNvSpPr>
          <p:nvPr>
            <p:ph sz="half" idx="2"/>
          </p:nvPr>
        </p:nvSpPr>
        <p:spPr>
          <a:xfrm>
            <a:off x="7620000" y="2386941"/>
            <a:ext cx="39624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2495019" y="1852614"/>
            <a:ext cx="4820181"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dirty="0"/>
              <a:t>Click to edit Master text styles</a:t>
            </a:r>
          </a:p>
        </p:txBody>
      </p:sp>
      <p:sp>
        <p:nvSpPr>
          <p:cNvPr id="23" name="Text Placeholder 21"/>
          <p:cNvSpPr>
            <a:spLocks noGrp="1"/>
          </p:cNvSpPr>
          <p:nvPr>
            <p:ph type="body" sz="quarter" idx="17"/>
          </p:nvPr>
        </p:nvSpPr>
        <p:spPr>
          <a:xfrm>
            <a:off x="7620000" y="1851954"/>
            <a:ext cx="39624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2495019" y="6324600"/>
            <a:ext cx="3600981"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dirty="0"/>
              <a:t>Click to edit Master text styles</a:t>
            </a:r>
          </a:p>
        </p:txBody>
      </p:sp>
      <p:sp>
        <p:nvSpPr>
          <p:cNvPr id="17"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3" name="Slide Number Placeholder 22">
            <a:extLst>
              <a:ext uri="{FF2B5EF4-FFF2-40B4-BE49-F238E27FC236}">
                <a16:creationId xmlns:a16="http://schemas.microsoft.com/office/drawing/2014/main" id="{6E7B1C9A-89B9-1085-BD0C-9A5B36A7E638}"/>
              </a:ext>
            </a:extLst>
          </p:cNvPr>
          <p:cNvSpPr>
            <a:spLocks noGrp="1"/>
          </p:cNvSpPr>
          <p:nvPr>
            <p:ph type="sldNum" sz="quarter" idx="18"/>
          </p:nvPr>
        </p:nvSpPr>
        <p:spPr>
          <a:xfrm>
            <a:off x="11379200" y="6324600"/>
            <a:ext cx="406400" cy="304800"/>
          </a:xfrm>
        </p:spPr>
        <p:txBody>
          <a:bodyPr/>
          <a:lstStyle>
            <a:lvl1pPr>
              <a:defRPr sz="1000"/>
            </a:lvl1pPr>
          </a:lstStyle>
          <a:p>
            <a:pPr>
              <a:defRPr/>
            </a:pPr>
            <a:fld id="{1E81211A-4118-413A-8DA7-D927E5D086A7}" type="slidenum">
              <a:rPr lang="en-US" altLang="lv-LV"/>
              <a:pPr>
                <a:defRPr/>
              </a:pPr>
              <a:t>‹#›</a:t>
            </a:fld>
            <a:endParaRPr lang="en-US" altLang="lv-LV"/>
          </a:p>
        </p:txBody>
      </p:sp>
    </p:spTree>
    <p:extLst>
      <p:ext uri="{BB962C8B-B14F-4D97-AF65-F5344CB8AC3E}">
        <p14:creationId xmlns:p14="http://schemas.microsoft.com/office/powerpoint/2010/main" val="15090564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A093AEF1-314F-D443-28B7-D1347B743FC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65150" y="0"/>
            <a:ext cx="1677988" cy="167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41494" y="6324600"/>
            <a:ext cx="3554506"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dirty="0"/>
              <a:t>Click to edit Master text styles</a:t>
            </a:r>
          </a:p>
        </p:txBody>
      </p:sp>
      <p:sp>
        <p:nvSpPr>
          <p:cNvPr id="7"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3" name="Slide Number Placeholder 22">
            <a:extLst>
              <a:ext uri="{FF2B5EF4-FFF2-40B4-BE49-F238E27FC236}">
                <a16:creationId xmlns:a16="http://schemas.microsoft.com/office/drawing/2014/main" id="{DD6F8B8F-18F3-F11E-C550-882E87BAF274}"/>
              </a:ext>
            </a:extLst>
          </p:cNvPr>
          <p:cNvSpPr>
            <a:spLocks noGrp="1"/>
          </p:cNvSpPr>
          <p:nvPr>
            <p:ph type="sldNum" sz="quarter" idx="13"/>
          </p:nvPr>
        </p:nvSpPr>
        <p:spPr>
          <a:xfrm>
            <a:off x="11379200" y="6324600"/>
            <a:ext cx="406400" cy="304800"/>
          </a:xfrm>
        </p:spPr>
        <p:txBody>
          <a:bodyPr/>
          <a:lstStyle>
            <a:lvl1pPr>
              <a:defRPr sz="1000"/>
            </a:lvl1pPr>
          </a:lstStyle>
          <a:p>
            <a:pPr>
              <a:defRPr/>
            </a:pPr>
            <a:fld id="{0E423B7D-F30E-4D7E-A3DB-5A15139CCE96}" type="slidenum">
              <a:rPr lang="en-US" altLang="lv-LV"/>
              <a:pPr>
                <a:defRPr/>
              </a:pPr>
              <a:t>‹#›</a:t>
            </a:fld>
            <a:endParaRPr lang="en-US" altLang="lv-LV"/>
          </a:p>
        </p:txBody>
      </p:sp>
    </p:spTree>
    <p:extLst>
      <p:ext uri="{BB962C8B-B14F-4D97-AF65-F5344CB8AC3E}">
        <p14:creationId xmlns:p14="http://schemas.microsoft.com/office/powerpoint/2010/main" val="33742407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A6DC5AF2-4FB3-6476-F978-0BCBB852945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65150" y="0"/>
            <a:ext cx="1677988" cy="167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493706" y="272976"/>
            <a:ext cx="4606341"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2"/>
          <p:cNvSpPr>
            <a:spLocks noGrp="1"/>
          </p:cNvSpPr>
          <p:nvPr>
            <p:ph idx="1"/>
          </p:nvPr>
        </p:nvSpPr>
        <p:spPr>
          <a:xfrm>
            <a:off x="7426036" y="273054"/>
            <a:ext cx="4359563"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493706" y="1435120"/>
            <a:ext cx="4606341"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2493706" y="6324600"/>
            <a:ext cx="3602294"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dirty="0"/>
              <a:t>Click to edit Master text styles</a:t>
            </a:r>
          </a:p>
        </p:txBody>
      </p:sp>
      <p:sp>
        <p:nvSpPr>
          <p:cNvPr id="10"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a:extLst>
              <a:ext uri="{FF2B5EF4-FFF2-40B4-BE49-F238E27FC236}">
                <a16:creationId xmlns:a16="http://schemas.microsoft.com/office/drawing/2014/main" id="{34DD32AD-97CF-DC2B-142C-DE9FC9390E0F}"/>
              </a:ext>
            </a:extLst>
          </p:cNvPr>
          <p:cNvSpPr>
            <a:spLocks noGrp="1"/>
          </p:cNvSpPr>
          <p:nvPr>
            <p:ph type="sldNum" sz="quarter" idx="13"/>
          </p:nvPr>
        </p:nvSpPr>
        <p:spPr>
          <a:xfrm>
            <a:off x="11379200" y="6324600"/>
            <a:ext cx="406400" cy="304800"/>
          </a:xfrm>
        </p:spPr>
        <p:txBody>
          <a:bodyPr/>
          <a:lstStyle>
            <a:lvl1pPr>
              <a:defRPr sz="1000"/>
            </a:lvl1pPr>
          </a:lstStyle>
          <a:p>
            <a:pPr>
              <a:defRPr/>
            </a:pPr>
            <a:fld id="{0B4E2B4D-8B1F-443F-AA61-9B19C7F1C9B6}" type="slidenum">
              <a:rPr lang="en-US" altLang="lv-LV"/>
              <a:pPr>
                <a:defRPr/>
              </a:pPr>
              <a:t>‹#›</a:t>
            </a:fld>
            <a:endParaRPr lang="en-US" altLang="lv-LV"/>
          </a:p>
        </p:txBody>
      </p:sp>
    </p:spTree>
    <p:extLst>
      <p:ext uri="{BB962C8B-B14F-4D97-AF65-F5344CB8AC3E}">
        <p14:creationId xmlns:p14="http://schemas.microsoft.com/office/powerpoint/2010/main" val="2514067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0CF983-75E8-4C5B-BD2F-F72356EE68DB}" type="datetime1">
              <a:rPr lang="en-US" smtClean="0"/>
              <a:pPr>
                <a:defRPr/>
              </a:pPr>
              <a:t>12/17/2024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64F363D-1651-418D-985F-A8AE765BD21E}" type="slidenum">
              <a:rPr lang="en-US" altLang="lv-LV" smtClean="0"/>
              <a:pPr>
                <a:defRPr/>
              </a:pPr>
              <a:t>‹#›</a:t>
            </a:fld>
            <a:endParaRPr lang="en-US" altLang="lv-LV"/>
          </a:p>
        </p:txBody>
      </p:sp>
    </p:spTree>
    <p:extLst>
      <p:ext uri="{BB962C8B-B14F-4D97-AF65-F5344CB8AC3E}">
        <p14:creationId xmlns:p14="http://schemas.microsoft.com/office/powerpoint/2010/main" val="3118788479"/>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D10CF983-75E8-4C5B-BD2F-F72356EE68DB}" type="datetime1">
              <a:rPr lang="en-US" smtClean="0"/>
              <a:pPr>
                <a:defRPr/>
              </a:pPr>
              <a:t>12/17/2024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64F363D-1651-418D-985F-A8AE765BD21E}" type="slidenum">
              <a:rPr lang="en-US" altLang="lv-LV" smtClean="0"/>
              <a:pPr>
                <a:defRPr/>
              </a:pPr>
              <a:t>‹#›</a:t>
            </a:fld>
            <a:endParaRPr lang="en-US" altLang="lv-LV"/>
          </a:p>
        </p:txBody>
      </p:sp>
    </p:spTree>
    <p:extLst>
      <p:ext uri="{BB962C8B-B14F-4D97-AF65-F5344CB8AC3E}">
        <p14:creationId xmlns:p14="http://schemas.microsoft.com/office/powerpoint/2010/main" val="3101681741"/>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D10CF983-75E8-4C5B-BD2F-F72356EE68DB}" type="datetime1">
              <a:rPr lang="en-US" smtClean="0"/>
              <a:pPr>
                <a:defRPr/>
              </a:pPr>
              <a:t>12/17/2024</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B64F363D-1651-418D-985F-A8AE765BD21E}" type="slidenum">
              <a:rPr lang="en-US" altLang="lv-LV" smtClean="0"/>
              <a:pPr>
                <a:defRPr/>
              </a:pPr>
              <a:t>‹#›</a:t>
            </a:fld>
            <a:endParaRPr lang="en-US" altLang="lv-LV"/>
          </a:p>
        </p:txBody>
      </p:sp>
    </p:spTree>
    <p:extLst>
      <p:ext uri="{BB962C8B-B14F-4D97-AF65-F5344CB8AC3E}">
        <p14:creationId xmlns:p14="http://schemas.microsoft.com/office/powerpoint/2010/main" val="479785581"/>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D10CF983-75E8-4C5B-BD2F-F72356EE68DB}" type="datetime1">
              <a:rPr lang="en-US" smtClean="0"/>
              <a:pPr>
                <a:defRPr/>
              </a:pPr>
              <a:t>12/17/2024</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64F363D-1651-418D-985F-A8AE765BD21E}" type="slidenum">
              <a:rPr lang="en-US" altLang="lv-LV" smtClean="0"/>
              <a:pPr>
                <a:defRPr/>
              </a:pPr>
              <a:t>‹#›</a:t>
            </a:fld>
            <a:endParaRPr lang="en-US" altLang="lv-LV"/>
          </a:p>
        </p:txBody>
      </p:sp>
    </p:spTree>
    <p:extLst>
      <p:ext uri="{BB962C8B-B14F-4D97-AF65-F5344CB8AC3E}">
        <p14:creationId xmlns:p14="http://schemas.microsoft.com/office/powerpoint/2010/main" val="3933850058"/>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0CF983-75E8-4C5B-BD2F-F72356EE68DB}" type="datetime1">
              <a:rPr lang="en-US" smtClean="0"/>
              <a:pPr>
                <a:defRPr/>
              </a:pPr>
              <a:t>12/17/2024</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B64F363D-1651-418D-985F-A8AE765BD21E}" type="slidenum">
              <a:rPr lang="en-US" altLang="lv-LV" smtClean="0"/>
              <a:pPr>
                <a:defRPr/>
              </a:pPr>
              <a:t>‹#›</a:t>
            </a:fld>
            <a:endParaRPr lang="en-US" altLang="lv-LV"/>
          </a:p>
        </p:txBody>
      </p:sp>
    </p:spTree>
    <p:extLst>
      <p:ext uri="{BB962C8B-B14F-4D97-AF65-F5344CB8AC3E}">
        <p14:creationId xmlns:p14="http://schemas.microsoft.com/office/powerpoint/2010/main" val="4060572288"/>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0CF983-75E8-4C5B-BD2F-F72356EE68DB}" type="datetime1">
              <a:rPr lang="en-US" smtClean="0"/>
              <a:pPr>
                <a:defRPr/>
              </a:pPr>
              <a:t>12/17/2024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64F363D-1651-418D-985F-A8AE765BD21E}" type="slidenum">
              <a:rPr lang="en-US" altLang="lv-LV" smtClean="0"/>
              <a:pPr>
                <a:defRPr/>
              </a:pPr>
              <a:t>‹#›</a:t>
            </a:fld>
            <a:endParaRPr lang="en-US" altLang="lv-LV"/>
          </a:p>
        </p:txBody>
      </p:sp>
    </p:spTree>
    <p:extLst>
      <p:ext uri="{BB962C8B-B14F-4D97-AF65-F5344CB8AC3E}">
        <p14:creationId xmlns:p14="http://schemas.microsoft.com/office/powerpoint/2010/main" val="283428483"/>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0CF983-75E8-4C5B-BD2F-F72356EE68DB}" type="datetime1">
              <a:rPr lang="en-US" smtClean="0"/>
              <a:pPr>
                <a:defRPr/>
              </a:pPr>
              <a:t>12/17/2024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64F363D-1651-418D-985F-A8AE765BD21E}" type="slidenum">
              <a:rPr lang="en-US" altLang="lv-LV" smtClean="0"/>
              <a:pPr>
                <a:defRPr/>
              </a:pPr>
              <a:t>‹#›</a:t>
            </a:fld>
            <a:endParaRPr lang="en-US" altLang="lv-LV"/>
          </a:p>
        </p:txBody>
      </p:sp>
    </p:spTree>
    <p:extLst>
      <p:ext uri="{BB962C8B-B14F-4D97-AF65-F5344CB8AC3E}">
        <p14:creationId xmlns:p14="http://schemas.microsoft.com/office/powerpoint/2010/main" val="3347007511"/>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D10CF983-75E8-4C5B-BD2F-F72356EE68DB}" type="datetime1">
              <a:rPr lang="en-US" smtClean="0"/>
              <a:pPr>
                <a:defRPr/>
              </a:pPr>
              <a:t>12/17/2024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a:defRPr/>
            </a:pPr>
            <a:fld id="{B64F363D-1651-418D-985F-A8AE765BD21E}" type="slidenum">
              <a:rPr lang="en-US" altLang="lv-LV" smtClean="0"/>
              <a:pPr>
                <a:defRPr/>
              </a:pPr>
              <a:t>‹#›</a:t>
            </a:fld>
            <a:endParaRPr lang="en-US" altLang="lv-LV"/>
          </a:p>
        </p:txBody>
      </p:sp>
    </p:spTree>
    <p:extLst>
      <p:ext uri="{BB962C8B-B14F-4D97-AF65-F5344CB8AC3E}">
        <p14:creationId xmlns:p14="http://schemas.microsoft.com/office/powerpoint/2010/main" val="1750118072"/>
      </p:ext>
    </p:extLst>
  </p:cSld>
  <p:clrMap bg1="lt1" tx1="dk1" bg2="lt2" tx2="dk2" accent1="accent1" accent2="accent2" accent3="accent3" accent4="accent4" accent5="accent5" accent6="accent6" hlink="hlink" folHlink="folHlink"/>
  <p:sldLayoutIdLst>
    <p:sldLayoutId id="2147483983" r:id="rId1"/>
    <p:sldLayoutId id="2147483984" r:id="rId2"/>
    <p:sldLayoutId id="2147483985" r:id="rId3"/>
    <p:sldLayoutId id="2147483986" r:id="rId4"/>
    <p:sldLayoutId id="2147483987" r:id="rId5"/>
    <p:sldLayoutId id="2147483988" r:id="rId6"/>
    <p:sldLayoutId id="2147483989" r:id="rId7"/>
    <p:sldLayoutId id="2147483990" r:id="rId8"/>
    <p:sldLayoutId id="2147483991" r:id="rId9"/>
    <p:sldLayoutId id="2147483992" r:id="rId10"/>
    <p:sldLayoutId id="2147483993" r:id="rId11"/>
    <p:sldLayoutId id="2147483994" r:id="rId12"/>
    <p:sldLayoutId id="2147483995" r:id="rId13"/>
    <p:sldLayoutId id="2147483996" r:id="rId14"/>
    <p:sldLayoutId id="2147483997" r:id="rId15"/>
    <p:sldLayoutId id="2147483998" r:id="rId16"/>
    <p:sldLayoutId id="2147483999" r:id="rId17"/>
    <p:sldLayoutId id="2147484000" r:id="rId18"/>
    <p:sldLayoutId id="2147484001" r:id="rId19"/>
    <p:sldLayoutId id="2147484002" r:id="rId20"/>
    <p:sldLayoutId id="2147483975" r:id="rId21"/>
    <p:sldLayoutId id="2147483976" r:id="rId22"/>
    <p:sldLayoutId id="2147483977" r:id="rId23"/>
    <p:sldLayoutId id="2147483979" r:id="rId24"/>
    <p:sldLayoutId id="2147483980" r:id="rId25"/>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lze.Akmentina@cfla.gov.lv" TargetMode="External"/><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18.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18.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BF23CC48-62A7-0DEA-8B34-0722288D5695}"/>
              </a:ext>
            </a:extLst>
          </p:cNvPr>
          <p:cNvSpPr>
            <a:spLocks noGrp="1"/>
          </p:cNvSpPr>
          <p:nvPr>
            <p:ph type="title"/>
          </p:nvPr>
        </p:nvSpPr>
        <p:spPr>
          <a:xfrm>
            <a:off x="2331737" y="2706688"/>
            <a:ext cx="7772400" cy="1202531"/>
          </a:xfrm>
        </p:spPr>
        <p:txBody>
          <a:bodyPr>
            <a:normAutofit/>
          </a:bodyPr>
          <a:lstStyle/>
          <a:p>
            <a:r>
              <a:rPr lang="lv-LV" altLang="lv-LV" sz="2500" dirty="0"/>
              <a:t>Vispārējas tautsaimnieciskas </a:t>
            </a:r>
            <a:br>
              <a:rPr lang="lv-LV" altLang="lv-LV" sz="2500" dirty="0"/>
            </a:br>
            <a:r>
              <a:rPr lang="lv-LV" altLang="lv-LV" sz="2500" dirty="0"/>
              <a:t>nozīmes pakalpojum</a:t>
            </a:r>
            <a:r>
              <a:rPr lang="en-US" altLang="lv-LV" sz="2500" dirty="0"/>
              <a:t>a </a:t>
            </a:r>
            <a:r>
              <a:rPr lang="en-US" altLang="lv-LV" sz="2500" dirty="0" err="1"/>
              <a:t>līgums</a:t>
            </a:r>
            <a:endParaRPr lang="lv-LV" altLang="lv-LV" sz="2500" dirty="0"/>
          </a:p>
        </p:txBody>
      </p:sp>
      <p:sp>
        <p:nvSpPr>
          <p:cNvPr id="12291" name="Text Placeholder 2">
            <a:extLst>
              <a:ext uri="{FF2B5EF4-FFF2-40B4-BE49-F238E27FC236}">
                <a16:creationId xmlns:a16="http://schemas.microsoft.com/office/drawing/2014/main" id="{5CF05EF0-7246-B4E1-F78C-243BD9CDE59C}"/>
              </a:ext>
            </a:extLst>
          </p:cNvPr>
          <p:cNvSpPr>
            <a:spLocks noGrp="1"/>
          </p:cNvSpPr>
          <p:nvPr>
            <p:ph type="body" sz="quarter" idx="10"/>
          </p:nvPr>
        </p:nvSpPr>
        <p:spPr>
          <a:xfrm>
            <a:off x="914400" y="3556000"/>
            <a:ext cx="10363200" cy="1555751"/>
          </a:xfrm>
        </p:spPr>
        <p:txBody>
          <a:bodyPr>
            <a:noAutofit/>
          </a:bodyPr>
          <a:lstStyle/>
          <a:p>
            <a:r>
              <a:rPr lang="en-US" altLang="lv-LV" sz="1800" dirty="0" err="1">
                <a:latin typeface="Verdana"/>
                <a:ea typeface="Verdana"/>
              </a:rPr>
              <a:t>Valsts</a:t>
            </a:r>
            <a:r>
              <a:rPr lang="en-US" altLang="lv-LV" sz="1800" dirty="0">
                <a:latin typeface="Verdana"/>
                <a:ea typeface="Verdana"/>
              </a:rPr>
              <a:t> </a:t>
            </a:r>
            <a:r>
              <a:rPr lang="en-US" altLang="lv-LV" sz="1800" dirty="0" err="1">
                <a:latin typeface="Verdana"/>
                <a:ea typeface="Verdana"/>
              </a:rPr>
              <a:t>atbalsta</a:t>
            </a:r>
            <a:r>
              <a:rPr lang="en-US" altLang="lv-LV" sz="1800" dirty="0">
                <a:latin typeface="Verdana"/>
                <a:ea typeface="Verdana"/>
              </a:rPr>
              <a:t> </a:t>
            </a:r>
            <a:r>
              <a:rPr lang="en-US" altLang="lv-LV" sz="1800" dirty="0" err="1">
                <a:latin typeface="Verdana"/>
                <a:ea typeface="Verdana"/>
              </a:rPr>
              <a:t>nodaļas</a:t>
            </a:r>
            <a:endParaRPr lang="en-US" altLang="lv-LV" sz="1800" dirty="0">
              <a:latin typeface="Verdana"/>
              <a:ea typeface="Verdana"/>
            </a:endParaRPr>
          </a:p>
          <a:p>
            <a:r>
              <a:rPr lang="en-US" altLang="lv-LV" sz="1800" dirty="0" err="1"/>
              <a:t>vadošā</a:t>
            </a:r>
            <a:r>
              <a:rPr lang="en-US" altLang="lv-LV" sz="1800" dirty="0"/>
              <a:t> </a:t>
            </a:r>
            <a:r>
              <a:rPr lang="en-US" altLang="lv-LV" sz="1800" dirty="0" err="1"/>
              <a:t>eksperte</a:t>
            </a:r>
            <a:r>
              <a:rPr lang="en-US" altLang="lv-LV" sz="1800" dirty="0"/>
              <a:t> Ilze Akmentiņa</a:t>
            </a:r>
            <a:endParaRPr lang="lv-LV" altLang="lv-LV" sz="1800" dirty="0"/>
          </a:p>
          <a:p>
            <a:r>
              <a:rPr lang="en-US" altLang="lv-LV" sz="1800" dirty="0">
                <a:latin typeface="Verdana"/>
                <a:ea typeface="Verdana"/>
                <a:hlinkClick r:id="rId3"/>
              </a:rPr>
              <a:t>Ilze.Akmentina</a:t>
            </a:r>
            <a:r>
              <a:rPr lang="lv-LV" altLang="lv-LV" sz="1800" dirty="0">
                <a:latin typeface="Verdana"/>
                <a:ea typeface="Verdana"/>
                <a:hlinkClick r:id="rId3"/>
              </a:rPr>
              <a:t>@cfla.gov.lv</a:t>
            </a:r>
            <a:endParaRPr lang="en-US" altLang="lv-LV" sz="1800" dirty="0">
              <a:latin typeface="Verdana"/>
              <a:ea typeface="Verdana"/>
            </a:endParaRPr>
          </a:p>
          <a:p>
            <a:r>
              <a:rPr lang="en-US" altLang="lv-LV" sz="1800" dirty="0">
                <a:latin typeface="Verdana"/>
                <a:ea typeface="Verdana"/>
              </a:rPr>
              <a:t>2024.gada 18.decembris</a:t>
            </a:r>
            <a:endParaRPr lang="lv-LV" altLang="lv-LV" sz="1800" dirty="0">
              <a:latin typeface="Verdana"/>
              <a:ea typeface="Verdana"/>
            </a:endParaRPr>
          </a:p>
          <a:p>
            <a:endParaRPr lang="lv-LV" altLang="lv-LV"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7440" name="Group 17439">
            <a:extLst>
              <a:ext uri="{FF2B5EF4-FFF2-40B4-BE49-F238E27FC236}">
                <a16:creationId xmlns:a16="http://schemas.microsoft.com/office/drawing/2014/main" id="{D920209C-E85B-4D6F-A56F-724F5ADA81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7441" name="Straight Connector 17440">
              <a:extLst>
                <a:ext uri="{FF2B5EF4-FFF2-40B4-BE49-F238E27FC236}">
                  <a16:creationId xmlns:a16="http://schemas.microsoft.com/office/drawing/2014/main" id="{9125522E-1DFD-4F78-912B-B922A2D39DA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7442" name="Straight Connector 17441">
              <a:extLst>
                <a:ext uri="{FF2B5EF4-FFF2-40B4-BE49-F238E27FC236}">
                  <a16:creationId xmlns:a16="http://schemas.microsoft.com/office/drawing/2014/main" id="{FDA72C10-FE9D-49B3-80CB-A7EE8BCB38F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7443" name="Rectangle 23">
              <a:extLst>
                <a:ext uri="{FF2B5EF4-FFF2-40B4-BE49-F238E27FC236}">
                  <a16:creationId xmlns:a16="http://schemas.microsoft.com/office/drawing/2014/main" id="{6E7DF470-1055-45E4-AB9D-11E42EC538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17444" name="Rectangle 25">
              <a:extLst>
                <a:ext uri="{FF2B5EF4-FFF2-40B4-BE49-F238E27FC236}">
                  <a16:creationId xmlns:a16="http://schemas.microsoft.com/office/drawing/2014/main" id="{6AA35CFF-3837-4B7F-B875-718AC2E14E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17445" name="Isosceles Triangle 17444">
              <a:extLst>
                <a:ext uri="{FF2B5EF4-FFF2-40B4-BE49-F238E27FC236}">
                  <a16:creationId xmlns:a16="http://schemas.microsoft.com/office/drawing/2014/main" id="{62F41804-A347-47E3-8BD8-BD00CF2F64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17446" name="Rectangle 27">
              <a:extLst>
                <a:ext uri="{FF2B5EF4-FFF2-40B4-BE49-F238E27FC236}">
                  <a16:creationId xmlns:a16="http://schemas.microsoft.com/office/drawing/2014/main" id="{76894B81-EE9C-4546-BCFA-DD9ED2C0AD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17447" name="Rectangle 28">
              <a:extLst>
                <a:ext uri="{FF2B5EF4-FFF2-40B4-BE49-F238E27FC236}">
                  <a16:creationId xmlns:a16="http://schemas.microsoft.com/office/drawing/2014/main" id="{3AF181D1-71AC-43D8-A6E1-D4C488D5DC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17448" name="Rectangle 29">
              <a:extLst>
                <a:ext uri="{FF2B5EF4-FFF2-40B4-BE49-F238E27FC236}">
                  <a16:creationId xmlns:a16="http://schemas.microsoft.com/office/drawing/2014/main" id="{4132D661-917C-4D2D-8E37-8590B55D9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17449" name="Isosceles Triangle 17448">
              <a:extLst>
                <a:ext uri="{FF2B5EF4-FFF2-40B4-BE49-F238E27FC236}">
                  <a16:creationId xmlns:a16="http://schemas.microsoft.com/office/drawing/2014/main" id="{7969643D-8B71-434D-A235-68CB241F9D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17450" name="Isosceles Triangle 17449">
              <a:extLst>
                <a:ext uri="{FF2B5EF4-FFF2-40B4-BE49-F238E27FC236}">
                  <a16:creationId xmlns:a16="http://schemas.microsoft.com/office/drawing/2014/main" id="{DF15C24A-4BCF-47C0-B2FA-76A0EF3384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grpSp>
      <p:sp useBgFill="1">
        <p:nvSpPr>
          <p:cNvPr id="17452" name="Rectangle 17451">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10" name="Virsraksts 1">
            <a:extLst>
              <a:ext uri="{FF2B5EF4-FFF2-40B4-BE49-F238E27FC236}">
                <a16:creationId xmlns:a16="http://schemas.microsoft.com/office/drawing/2014/main" id="{AD1133F1-4A44-58FC-D154-8538D7129F21}"/>
              </a:ext>
            </a:extLst>
          </p:cNvPr>
          <p:cNvSpPr>
            <a:spLocks noGrp="1"/>
          </p:cNvSpPr>
          <p:nvPr>
            <p:ph type="title"/>
          </p:nvPr>
        </p:nvSpPr>
        <p:spPr>
          <a:xfrm>
            <a:off x="1286933" y="609600"/>
            <a:ext cx="10197494" cy="1099457"/>
          </a:xfrm>
        </p:spPr>
        <p:txBody>
          <a:bodyPr vert="horz" lIns="91440" tIns="45720" rIns="91440" bIns="45720" rtlCol="0" anchor="t">
            <a:normAutofit fontScale="90000"/>
          </a:bodyPr>
          <a:lstStyle/>
          <a:p>
            <a:pPr>
              <a:lnSpc>
                <a:spcPct val="90000"/>
              </a:lnSpc>
            </a:pPr>
            <a:r>
              <a:rPr lang="en-US" sz="3600" dirty="0" err="1">
                <a:latin typeface="+mj-lt"/>
                <a:ea typeface="+mj-ea"/>
                <a:cs typeface="+mj-cs"/>
              </a:rPr>
              <a:t>Normatīvais</a:t>
            </a:r>
            <a:r>
              <a:rPr lang="en-US" sz="3600" dirty="0">
                <a:latin typeface="+mj-lt"/>
                <a:ea typeface="+mj-ea"/>
                <a:cs typeface="+mj-cs"/>
              </a:rPr>
              <a:t> </a:t>
            </a:r>
            <a:r>
              <a:rPr lang="en-US" sz="3600" dirty="0" err="1">
                <a:latin typeface="+mj-lt"/>
                <a:ea typeface="+mj-ea"/>
                <a:cs typeface="+mj-cs"/>
              </a:rPr>
              <a:t>regulējums</a:t>
            </a:r>
            <a:r>
              <a:rPr lang="en-US" sz="3600" dirty="0">
                <a:latin typeface="+mj-lt"/>
                <a:ea typeface="+mj-ea"/>
                <a:cs typeface="+mj-cs"/>
              </a:rPr>
              <a:t> par VTNP </a:t>
            </a:r>
            <a:r>
              <a:rPr lang="en-US" sz="3600" dirty="0" err="1">
                <a:latin typeface="+mj-lt"/>
                <a:ea typeface="+mj-ea"/>
                <a:cs typeface="+mj-cs"/>
              </a:rPr>
              <a:t>nosacījumiem</a:t>
            </a:r>
            <a:r>
              <a:rPr lang="en-US" sz="3600" dirty="0">
                <a:latin typeface="+mj-lt"/>
                <a:ea typeface="+mj-ea"/>
                <a:cs typeface="+mj-cs"/>
              </a:rPr>
              <a:t> </a:t>
            </a:r>
            <a:br>
              <a:rPr lang="en-US" sz="3600" dirty="0">
                <a:latin typeface="+mj-lt"/>
                <a:ea typeface="+mj-ea"/>
                <a:cs typeface="+mj-cs"/>
              </a:rPr>
            </a:br>
            <a:r>
              <a:rPr lang="en-US" sz="3600" dirty="0">
                <a:latin typeface="+mj-lt"/>
                <a:ea typeface="+mj-ea"/>
                <a:cs typeface="+mj-cs"/>
              </a:rPr>
              <a:t>SAM 2.1.1.6. </a:t>
            </a:r>
            <a:r>
              <a:rPr lang="en-US" sz="3600" dirty="0" err="1">
                <a:latin typeface="+mj-lt"/>
                <a:ea typeface="+mj-ea"/>
                <a:cs typeface="+mj-cs"/>
              </a:rPr>
              <a:t>ietvaros</a:t>
            </a:r>
            <a:br>
              <a:rPr lang="en-US" sz="3600" dirty="0">
                <a:latin typeface="+mj-lt"/>
                <a:ea typeface="+mj-ea"/>
                <a:cs typeface="+mj-cs"/>
              </a:rPr>
            </a:br>
            <a:endParaRPr lang="en-US" altLang="lv-LV" sz="3600" dirty="0">
              <a:latin typeface="+mj-lt"/>
              <a:ea typeface="+mj-ea"/>
              <a:cs typeface="+mj-cs"/>
            </a:endParaRPr>
          </a:p>
        </p:txBody>
      </p:sp>
      <p:sp>
        <p:nvSpPr>
          <p:cNvPr id="17454" name="Isosceles Triangle 17453">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17411" name="Slaida numura vietturis 4">
            <a:extLst>
              <a:ext uri="{FF2B5EF4-FFF2-40B4-BE49-F238E27FC236}">
                <a16:creationId xmlns:a16="http://schemas.microsoft.com/office/drawing/2014/main" id="{683787AE-C769-718B-CEF8-7AB7CE993AAB}"/>
              </a:ext>
            </a:extLst>
          </p:cNvPr>
          <p:cNvSpPr>
            <a:spLocks noGrp="1" noChangeArrowheads="1"/>
          </p:cNvSpPr>
          <p:nvPr>
            <p:ph type="sldNum" sz="quarter" idx="13"/>
          </p:nvPr>
        </p:nvSpPr>
        <p:spPr bwMode="auto">
          <a:xfrm>
            <a:off x="9894532" y="6182876"/>
            <a:ext cx="683339"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p>
            <a:pPr>
              <a:spcAft>
                <a:spcPts val="600"/>
              </a:spcAft>
            </a:pPr>
            <a:fld id="{BB45451D-68C7-4EB3-88A3-9C3A9F487DB8}" type="slidenum">
              <a:rPr lang="en-US" altLang="lv-LV" sz="900" smtClean="0"/>
              <a:pPr>
                <a:spcAft>
                  <a:spcPts val="600"/>
                </a:spcAft>
              </a:pPr>
              <a:t>2</a:t>
            </a:fld>
            <a:endParaRPr lang="en-US" altLang="lv-LV" sz="900"/>
          </a:p>
        </p:txBody>
      </p:sp>
      <p:sp>
        <p:nvSpPr>
          <p:cNvPr id="17456" name="Isosceles Triangle 17455">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graphicFrame>
        <p:nvGraphicFramePr>
          <p:cNvPr id="17435" name="TextBox 2">
            <a:extLst>
              <a:ext uri="{FF2B5EF4-FFF2-40B4-BE49-F238E27FC236}">
                <a16:creationId xmlns:a16="http://schemas.microsoft.com/office/drawing/2014/main" id="{C4F5C1CB-DC10-814E-A4BA-2024536358AE}"/>
              </a:ext>
            </a:extLst>
          </p:cNvPr>
          <p:cNvGraphicFramePr/>
          <p:nvPr>
            <p:extLst>
              <p:ext uri="{D42A27DB-BD31-4B8C-83A1-F6EECF244321}">
                <p14:modId xmlns:p14="http://schemas.microsoft.com/office/powerpoint/2010/main" val="187899588"/>
              </p:ext>
            </p:extLst>
          </p:nvPr>
        </p:nvGraphicFramePr>
        <p:xfrm>
          <a:off x="1286933" y="1800603"/>
          <a:ext cx="9618133" cy="42414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9464" name="Group 19463">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9465" name="Straight Connector 19464">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9466" name="Straight Connector 19465">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9467"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19468"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19469" name="Isosceles Triangle 19468">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19470"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19471"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19472"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19473" name="Isosceles Triangle 19472">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19474" name="Isosceles Triangle 19473">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grpSp>
      <p:sp useBgFill="1">
        <p:nvSpPr>
          <p:cNvPr id="19476" name="Rectangle 19475">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58" name="Virsraksts 1">
            <a:extLst>
              <a:ext uri="{FF2B5EF4-FFF2-40B4-BE49-F238E27FC236}">
                <a16:creationId xmlns:a16="http://schemas.microsoft.com/office/drawing/2014/main" id="{6B75163E-B9C8-2DCE-DDB1-69D20AF237E5}"/>
              </a:ext>
            </a:extLst>
          </p:cNvPr>
          <p:cNvSpPr>
            <a:spLocks noGrp="1"/>
          </p:cNvSpPr>
          <p:nvPr>
            <p:ph type="title"/>
          </p:nvPr>
        </p:nvSpPr>
        <p:spPr>
          <a:xfrm>
            <a:off x="1333502" y="609600"/>
            <a:ext cx="8596668" cy="796925"/>
          </a:xfrm>
        </p:spPr>
        <p:txBody>
          <a:bodyPr vert="horz" lIns="91440" tIns="45720" rIns="91440" bIns="45720" rtlCol="0" anchor="t">
            <a:normAutofit/>
          </a:bodyPr>
          <a:lstStyle/>
          <a:p>
            <a:r>
              <a:rPr lang="en-US" altLang="lv-LV" sz="3200" dirty="0" err="1">
                <a:latin typeface="+mj-lt"/>
                <a:ea typeface="+mj-ea"/>
                <a:cs typeface="+mj-cs"/>
              </a:rPr>
              <a:t>Pilnvarojuma</a:t>
            </a:r>
            <a:r>
              <a:rPr lang="en-US" altLang="lv-LV" sz="3200" dirty="0">
                <a:latin typeface="+mj-lt"/>
                <a:ea typeface="+mj-ea"/>
                <a:cs typeface="+mj-cs"/>
              </a:rPr>
              <a:t> </a:t>
            </a:r>
            <a:r>
              <a:rPr lang="en-US" altLang="lv-LV" sz="3200" dirty="0" err="1">
                <a:latin typeface="+mj-lt"/>
                <a:ea typeface="+mj-ea"/>
                <a:cs typeface="+mj-cs"/>
              </a:rPr>
              <a:t>akts</a:t>
            </a:r>
            <a:r>
              <a:rPr lang="en-US" altLang="lv-LV" sz="3200" dirty="0">
                <a:latin typeface="+mj-lt"/>
                <a:ea typeface="+mj-ea"/>
                <a:cs typeface="+mj-cs"/>
              </a:rPr>
              <a:t> </a:t>
            </a:r>
            <a:r>
              <a:rPr lang="en-US" altLang="lv-LV" sz="3200" dirty="0" err="1">
                <a:latin typeface="+mj-lt"/>
                <a:ea typeface="+mj-ea"/>
                <a:cs typeface="+mj-cs"/>
              </a:rPr>
              <a:t>jeb</a:t>
            </a:r>
            <a:r>
              <a:rPr lang="en-US" altLang="lv-LV" sz="3200" dirty="0">
                <a:latin typeface="+mj-lt"/>
                <a:ea typeface="+mj-ea"/>
                <a:cs typeface="+mj-cs"/>
              </a:rPr>
              <a:t> </a:t>
            </a:r>
            <a:r>
              <a:rPr lang="en-US" altLang="lv-LV" sz="3200" dirty="0" err="1">
                <a:latin typeface="+mj-lt"/>
                <a:ea typeface="+mj-ea"/>
                <a:cs typeface="+mj-cs"/>
              </a:rPr>
              <a:t>pakalpojuma</a:t>
            </a:r>
            <a:r>
              <a:rPr lang="en-US" altLang="lv-LV" sz="3200" dirty="0">
                <a:latin typeface="+mj-lt"/>
                <a:ea typeface="+mj-ea"/>
                <a:cs typeface="+mj-cs"/>
              </a:rPr>
              <a:t> </a:t>
            </a:r>
            <a:r>
              <a:rPr lang="en-US" altLang="lv-LV" sz="3200" dirty="0" err="1">
                <a:latin typeface="+mj-lt"/>
                <a:ea typeface="+mj-ea"/>
                <a:cs typeface="+mj-cs"/>
              </a:rPr>
              <a:t>līgums</a:t>
            </a:r>
            <a:endParaRPr lang="en-US" altLang="lv-LV" sz="3200" dirty="0">
              <a:latin typeface="+mj-lt"/>
              <a:ea typeface="+mj-ea"/>
              <a:cs typeface="+mj-cs"/>
            </a:endParaRPr>
          </a:p>
        </p:txBody>
      </p:sp>
      <p:sp>
        <p:nvSpPr>
          <p:cNvPr id="19478" name="Isosceles Triangle 19477">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19459" name="Slaida numura vietturis 5">
            <a:extLst>
              <a:ext uri="{FF2B5EF4-FFF2-40B4-BE49-F238E27FC236}">
                <a16:creationId xmlns:a16="http://schemas.microsoft.com/office/drawing/2014/main" id="{514341C7-5CDD-3E8E-5522-438F8EA9F102}"/>
              </a:ext>
            </a:extLst>
          </p:cNvPr>
          <p:cNvSpPr>
            <a:spLocks noGrp="1" noChangeArrowheads="1"/>
          </p:cNvSpPr>
          <p:nvPr>
            <p:ph type="sldNum" sz="quarter" idx="13"/>
          </p:nvPr>
        </p:nvSpPr>
        <p:spPr bwMode="auto">
          <a:xfrm>
            <a:off x="8590663" y="6041362"/>
            <a:ext cx="683339"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p>
            <a:pPr>
              <a:spcAft>
                <a:spcPts val="600"/>
              </a:spcAft>
            </a:pPr>
            <a:fld id="{631864A4-FBAA-4AB3-ABF8-EDFA07F87ECA}" type="slidenum">
              <a:rPr lang="en-US" altLang="lv-LV" sz="900" kern="1200" dirty="0">
                <a:solidFill>
                  <a:schemeClr val="accent1"/>
                </a:solidFill>
                <a:latin typeface="+mn-lt"/>
                <a:ea typeface="+mn-ea"/>
                <a:cs typeface="+mn-cs"/>
              </a:rPr>
              <a:pPr>
                <a:spcAft>
                  <a:spcPts val="600"/>
                </a:spcAft>
              </a:pPr>
              <a:t>3</a:t>
            </a:fld>
            <a:endParaRPr lang="en-US" altLang="lv-LV" sz="900" kern="1200" dirty="0">
              <a:solidFill>
                <a:schemeClr val="accent1"/>
              </a:solidFill>
              <a:latin typeface="+mn-lt"/>
              <a:ea typeface="+mn-ea"/>
              <a:cs typeface="+mn-cs"/>
            </a:endParaRPr>
          </a:p>
        </p:txBody>
      </p:sp>
      <p:sp>
        <p:nvSpPr>
          <p:cNvPr id="7" name="TextBox 6">
            <a:extLst>
              <a:ext uri="{FF2B5EF4-FFF2-40B4-BE49-F238E27FC236}">
                <a16:creationId xmlns:a16="http://schemas.microsoft.com/office/drawing/2014/main" id="{ADCF1338-0A79-C140-4F54-C9FCCA317BEB}"/>
              </a:ext>
            </a:extLst>
          </p:cNvPr>
          <p:cNvSpPr txBox="1"/>
          <p:nvPr/>
        </p:nvSpPr>
        <p:spPr>
          <a:xfrm>
            <a:off x="1333502" y="1406525"/>
            <a:ext cx="8596668" cy="4634837"/>
          </a:xfrm>
          <a:prstGeom prst="rect">
            <a:avLst/>
          </a:prstGeom>
        </p:spPr>
        <p:txBody>
          <a:bodyPr vert="horz" lIns="91440" tIns="45720" rIns="91440" bIns="45720" rtlCol="0">
            <a:normAutofit fontScale="92500" lnSpcReduction="20000"/>
          </a:bodyPr>
          <a:lstStyle/>
          <a:p>
            <a:pPr algn="just">
              <a:lnSpc>
                <a:spcPct val="120000"/>
              </a:lnSpc>
              <a:spcBef>
                <a:spcPts val="1000"/>
              </a:spcBef>
              <a:buClr>
                <a:schemeClr val="accent1"/>
              </a:buClr>
              <a:buSzPct val="80000"/>
              <a:buFont typeface="Wingdings 3" charset="2"/>
              <a:buChar char=""/>
              <a:defRPr/>
            </a:pP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sabiedriskā</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pakalpojuma</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pienākumu</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b="1" dirty="0" err="1">
                <a:solidFill>
                  <a:schemeClr val="tx1">
                    <a:lumMod val="75000"/>
                    <a:lumOff val="25000"/>
                  </a:schemeClr>
                </a:solidFill>
                <a:latin typeface="Verdana" panose="020B0604030504040204" pitchFamily="34" charset="0"/>
                <a:ea typeface="Verdana" panose="020B0604030504040204" pitchFamily="34" charset="0"/>
              </a:rPr>
              <a:t>saturs</a:t>
            </a:r>
            <a:endParaRPr lang="en-US" sz="1500" b="1" dirty="0">
              <a:solidFill>
                <a:schemeClr val="tx1">
                  <a:lumMod val="75000"/>
                  <a:lumOff val="25000"/>
                </a:schemeClr>
              </a:solidFill>
              <a:latin typeface="Verdana" panose="020B0604030504040204" pitchFamily="34" charset="0"/>
              <a:ea typeface="Verdana" panose="020B0604030504040204" pitchFamily="34" charset="0"/>
            </a:endParaRPr>
          </a:p>
          <a:p>
            <a:pPr lvl="1" algn="just">
              <a:lnSpc>
                <a:spcPct val="120000"/>
              </a:lnSpc>
              <a:spcBef>
                <a:spcPts val="1000"/>
              </a:spcBef>
              <a:buClr>
                <a:schemeClr val="accent1"/>
              </a:buClr>
              <a:buSzPct val="80000"/>
              <a:buFont typeface="Wingdings 3" charset="2"/>
              <a:buChar char=""/>
              <a:defRPr/>
            </a:pPr>
            <a:r>
              <a:rPr lang="en-US" sz="1500" dirty="0" err="1">
                <a:solidFill>
                  <a:schemeClr val="tx1">
                    <a:lumMod val="75000"/>
                    <a:lumOff val="25000"/>
                  </a:schemeClr>
                </a:solidFill>
                <a:latin typeface="Verdana" panose="020B0604030504040204" pitchFamily="34" charset="0"/>
                <a:ea typeface="Verdana" panose="020B0604030504040204" pitchFamily="34" charset="0"/>
              </a:rPr>
              <a:t>skaidri</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definēts</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uzticētais</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sabiedriskas</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nozīmes</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pakalpojums</a:t>
            </a:r>
            <a:r>
              <a:rPr lang="en-US" sz="1500" dirty="0">
                <a:solidFill>
                  <a:schemeClr val="tx1">
                    <a:lumMod val="75000"/>
                    <a:lumOff val="25000"/>
                  </a:schemeClr>
                </a:solidFill>
                <a:latin typeface="Verdana" panose="020B0604030504040204" pitchFamily="34" charset="0"/>
                <a:ea typeface="Verdana" panose="020B0604030504040204" pitchFamily="34" charset="0"/>
              </a:rPr>
              <a:t>;</a:t>
            </a:r>
          </a:p>
          <a:p>
            <a:pPr lvl="1" algn="just">
              <a:lnSpc>
                <a:spcPct val="120000"/>
              </a:lnSpc>
              <a:spcBef>
                <a:spcPts val="1000"/>
              </a:spcBef>
              <a:buClr>
                <a:schemeClr val="accent1"/>
              </a:buClr>
              <a:buSzPct val="80000"/>
              <a:buFont typeface="Wingdings 3" charset="2"/>
              <a:buChar char=""/>
              <a:defRPr/>
            </a:pPr>
            <a:r>
              <a:rPr lang="en-US" sz="1500" dirty="0" err="1">
                <a:solidFill>
                  <a:schemeClr val="tx1">
                    <a:lumMod val="75000"/>
                    <a:lumOff val="25000"/>
                  </a:schemeClr>
                </a:solidFill>
                <a:latin typeface="Verdana" panose="020B0604030504040204" pitchFamily="34" charset="0"/>
                <a:ea typeface="Verdana" panose="020B0604030504040204" pitchFamily="34" charset="0"/>
              </a:rPr>
              <a:t>prasības</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sabiedrisko</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pakalpojumu</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sniedzējam</a:t>
            </a:r>
            <a:r>
              <a:rPr lang="en-US" sz="1500" dirty="0">
                <a:solidFill>
                  <a:schemeClr val="tx1">
                    <a:lumMod val="75000"/>
                    <a:lumOff val="25000"/>
                  </a:schemeClr>
                </a:solidFill>
                <a:latin typeface="Verdana" panose="020B0604030504040204" pitchFamily="34" charset="0"/>
                <a:ea typeface="Verdana" panose="020B0604030504040204" pitchFamily="34" charset="0"/>
              </a:rPr>
              <a:t> par </a:t>
            </a:r>
            <a:r>
              <a:rPr lang="en-US" sz="1500" dirty="0" err="1">
                <a:solidFill>
                  <a:schemeClr val="tx1">
                    <a:lumMod val="75000"/>
                    <a:lumOff val="25000"/>
                  </a:schemeClr>
                </a:solidFill>
                <a:latin typeface="Verdana" panose="020B0604030504040204" pitchFamily="34" charset="0"/>
                <a:ea typeface="Verdana" panose="020B0604030504040204" pitchFamily="34" charset="0"/>
              </a:rPr>
              <a:t>nepieciešamā</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tehniskā</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aprīkojuma</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uzturēšanu</a:t>
            </a:r>
            <a:r>
              <a:rPr lang="en-US" sz="1500" dirty="0">
                <a:solidFill>
                  <a:schemeClr val="tx1">
                    <a:lumMod val="75000"/>
                    <a:lumOff val="25000"/>
                  </a:schemeClr>
                </a:solidFill>
                <a:latin typeface="Verdana" panose="020B0604030504040204" pitchFamily="34" charset="0"/>
                <a:ea typeface="Verdana" panose="020B0604030504040204" pitchFamily="34" charset="0"/>
              </a:rPr>
              <a:t> un </a:t>
            </a:r>
            <a:r>
              <a:rPr lang="en-US" sz="1500" dirty="0" err="1">
                <a:solidFill>
                  <a:schemeClr val="tx1">
                    <a:lumMod val="75000"/>
                    <a:lumOff val="25000"/>
                  </a:schemeClr>
                </a:solidFill>
                <a:latin typeface="Verdana" panose="020B0604030504040204" pitchFamily="34" charset="0"/>
                <a:ea typeface="Verdana" panose="020B0604030504040204" pitchFamily="34" charset="0"/>
              </a:rPr>
              <a:t>atjaunošanu</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lai</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nodrošinātu</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minēto</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pakalpojumu</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izpildi</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saskaņā</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ar</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katram</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konkrētajam</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pakalpojumam</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izvirzītajām</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prasībām</a:t>
            </a:r>
            <a:endParaRPr lang="en-US" sz="1500" dirty="0">
              <a:solidFill>
                <a:schemeClr val="tx1">
                  <a:lumMod val="75000"/>
                  <a:lumOff val="25000"/>
                </a:schemeClr>
              </a:solidFill>
              <a:latin typeface="Verdana" panose="020B0604030504040204" pitchFamily="34" charset="0"/>
              <a:ea typeface="Verdana" panose="020B0604030504040204" pitchFamily="34" charset="0"/>
            </a:endParaRPr>
          </a:p>
          <a:p>
            <a:pPr algn="just">
              <a:lnSpc>
                <a:spcPct val="120000"/>
              </a:lnSpc>
              <a:spcBef>
                <a:spcPts val="1000"/>
              </a:spcBef>
              <a:buClr>
                <a:schemeClr val="accent1"/>
              </a:buClr>
              <a:buSzPct val="80000"/>
              <a:buFont typeface="Wingdings 3" charset="2"/>
              <a:buChar char=""/>
              <a:defRPr/>
            </a:pP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pilnvarojuma</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b="1" dirty="0" err="1">
                <a:solidFill>
                  <a:schemeClr val="tx1">
                    <a:lumMod val="75000"/>
                    <a:lumOff val="25000"/>
                  </a:schemeClr>
                </a:solidFill>
                <a:latin typeface="Verdana" panose="020B0604030504040204" pitchFamily="34" charset="0"/>
                <a:ea typeface="Verdana" panose="020B0604030504040204" pitchFamily="34" charset="0"/>
              </a:rPr>
              <a:t>termiņš</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maksimums</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līdz</a:t>
            </a:r>
            <a:r>
              <a:rPr lang="en-US" sz="1500" dirty="0">
                <a:solidFill>
                  <a:schemeClr val="tx1">
                    <a:lumMod val="75000"/>
                    <a:lumOff val="25000"/>
                  </a:schemeClr>
                </a:solidFill>
                <a:latin typeface="Verdana" panose="020B0604030504040204" pitchFamily="34" charset="0"/>
                <a:ea typeface="Verdana" panose="020B0604030504040204" pitchFamily="34" charset="0"/>
              </a:rPr>
              <a:t> 10 </a:t>
            </a:r>
            <a:r>
              <a:rPr lang="en-US" sz="1500" dirty="0" err="1">
                <a:solidFill>
                  <a:schemeClr val="tx1">
                    <a:lumMod val="75000"/>
                    <a:lumOff val="25000"/>
                  </a:schemeClr>
                </a:solidFill>
                <a:latin typeface="Verdana" panose="020B0604030504040204" pitchFamily="34" charset="0"/>
                <a:ea typeface="Verdana" panose="020B0604030504040204" pitchFamily="34" charset="0"/>
              </a:rPr>
              <a:t>gadiem</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termiņu</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ir</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iespējams</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pagarināt</a:t>
            </a:r>
            <a:r>
              <a:rPr lang="en-US" sz="1500" dirty="0">
                <a:solidFill>
                  <a:schemeClr val="tx1">
                    <a:lumMod val="75000"/>
                    <a:lumOff val="25000"/>
                  </a:schemeClr>
                </a:solidFill>
                <a:latin typeface="Verdana" panose="020B0604030504040204" pitchFamily="34" charset="0"/>
                <a:ea typeface="Verdana" panose="020B0604030504040204" pitchFamily="34" charset="0"/>
              </a:rPr>
              <a:t>;</a:t>
            </a:r>
          </a:p>
          <a:p>
            <a:pPr algn="just">
              <a:lnSpc>
                <a:spcPct val="120000"/>
              </a:lnSpc>
              <a:spcBef>
                <a:spcPts val="1000"/>
              </a:spcBef>
              <a:buClr>
                <a:schemeClr val="accent1"/>
              </a:buClr>
              <a:buSzPct val="80000"/>
              <a:buFont typeface="Wingdings 3" charset="2"/>
              <a:buChar char=""/>
              <a:defRPr/>
            </a:pP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sabiedriskā</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pakalpojuma</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sniedzējs</a:t>
            </a:r>
            <a:r>
              <a:rPr lang="en-US" sz="1500" dirty="0">
                <a:solidFill>
                  <a:schemeClr val="tx1">
                    <a:lumMod val="75000"/>
                    <a:lumOff val="25000"/>
                  </a:schemeClr>
                </a:solidFill>
                <a:latin typeface="Verdana" panose="020B0604030504040204" pitchFamily="34" charset="0"/>
                <a:ea typeface="Verdana" panose="020B0604030504040204" pitchFamily="34" charset="0"/>
              </a:rPr>
              <a:t> un </a:t>
            </a:r>
            <a:r>
              <a:rPr lang="en-US" sz="1500" dirty="0" err="1">
                <a:solidFill>
                  <a:schemeClr val="tx1">
                    <a:lumMod val="75000"/>
                    <a:lumOff val="25000"/>
                  </a:schemeClr>
                </a:solidFill>
                <a:latin typeface="Verdana" panose="020B0604030504040204" pitchFamily="34" charset="0"/>
                <a:ea typeface="Verdana" panose="020B0604030504040204" pitchFamily="34" charset="0"/>
              </a:rPr>
              <a:t>pakalpojuma</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sniegšanas</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b="1" dirty="0" err="1">
                <a:solidFill>
                  <a:schemeClr val="tx1">
                    <a:lumMod val="75000"/>
                    <a:lumOff val="25000"/>
                  </a:schemeClr>
                </a:solidFill>
                <a:latin typeface="Verdana" panose="020B0604030504040204" pitchFamily="34" charset="0"/>
                <a:ea typeface="Verdana" panose="020B0604030504040204" pitchFamily="34" charset="0"/>
              </a:rPr>
              <a:t>teritorija</a:t>
            </a:r>
            <a:endParaRPr lang="en-US" sz="1500" b="1" dirty="0">
              <a:solidFill>
                <a:schemeClr val="tx1">
                  <a:lumMod val="75000"/>
                  <a:lumOff val="25000"/>
                </a:schemeClr>
              </a:solidFill>
              <a:latin typeface="Verdana" panose="020B0604030504040204" pitchFamily="34" charset="0"/>
              <a:ea typeface="Verdana" panose="020B0604030504040204" pitchFamily="34" charset="0"/>
            </a:endParaRPr>
          </a:p>
          <a:p>
            <a:pPr lvl="1" algn="just">
              <a:lnSpc>
                <a:spcPct val="120000"/>
              </a:lnSpc>
              <a:spcBef>
                <a:spcPts val="1000"/>
              </a:spcBef>
              <a:buClr>
                <a:schemeClr val="accent1"/>
              </a:buClr>
              <a:buSzPct val="80000"/>
              <a:buFont typeface="Wingdings 3" charset="2"/>
              <a:buChar char=""/>
              <a:defRPr/>
            </a:pPr>
            <a:r>
              <a:rPr lang="en-US" sz="1500" dirty="0">
                <a:solidFill>
                  <a:schemeClr val="tx1">
                    <a:lumMod val="75000"/>
                    <a:lumOff val="25000"/>
                  </a:schemeClr>
                </a:solidFill>
                <a:latin typeface="Verdana" panose="020B0604030504040204" pitchFamily="34" charset="0"/>
                <a:ea typeface="Verdana" panose="020B0604030504040204" pitchFamily="34" charset="0"/>
              </a:rPr>
              <a:t>Var </a:t>
            </a:r>
            <a:r>
              <a:rPr lang="en-US" sz="1500" dirty="0" err="1">
                <a:solidFill>
                  <a:schemeClr val="tx1">
                    <a:lumMod val="75000"/>
                    <a:lumOff val="25000"/>
                  </a:schemeClr>
                </a:solidFill>
                <a:latin typeface="Verdana" panose="020B0604030504040204" pitchFamily="34" charset="0"/>
                <a:ea typeface="Verdana" panose="020B0604030504040204" pitchFamily="34" charset="0"/>
              </a:rPr>
              <a:t>tikt</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definēta</a:t>
            </a:r>
            <a:r>
              <a:rPr lang="en-US" sz="1500" dirty="0">
                <a:solidFill>
                  <a:schemeClr val="tx1">
                    <a:lumMod val="75000"/>
                    <a:lumOff val="25000"/>
                  </a:schemeClr>
                </a:solidFill>
                <a:latin typeface="Verdana" panose="020B0604030504040204" pitchFamily="34" charset="0"/>
                <a:ea typeface="Verdana" panose="020B0604030504040204" pitchFamily="34" charset="0"/>
              </a:rPr>
              <a:t> visa </a:t>
            </a:r>
            <a:r>
              <a:rPr lang="en-US" sz="1500" dirty="0" err="1">
                <a:solidFill>
                  <a:schemeClr val="tx1">
                    <a:lumMod val="75000"/>
                    <a:lumOff val="25000"/>
                  </a:schemeClr>
                </a:solidFill>
                <a:latin typeface="Verdana" panose="020B0604030504040204" pitchFamily="34" charset="0"/>
                <a:ea typeface="Verdana" panose="020B0604030504040204" pitchFamily="34" charset="0"/>
              </a:rPr>
              <a:t>Latvijas</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teritorija</a:t>
            </a:r>
            <a:endParaRPr lang="en-US" sz="1500" dirty="0">
              <a:solidFill>
                <a:schemeClr val="tx1">
                  <a:lumMod val="75000"/>
                  <a:lumOff val="25000"/>
                </a:schemeClr>
              </a:solidFill>
              <a:latin typeface="Verdana" panose="020B0604030504040204" pitchFamily="34" charset="0"/>
              <a:ea typeface="Verdana" panose="020B0604030504040204" pitchFamily="34" charset="0"/>
            </a:endParaRPr>
          </a:p>
          <a:p>
            <a:pPr algn="just">
              <a:lnSpc>
                <a:spcPct val="120000"/>
              </a:lnSpc>
              <a:spcBef>
                <a:spcPts val="1000"/>
              </a:spcBef>
              <a:buClr>
                <a:schemeClr val="accent1"/>
              </a:buClr>
              <a:buSzPct val="80000"/>
              <a:buFont typeface="Wingdings 3" charset="2"/>
              <a:buChar char=""/>
              <a:defRPr/>
            </a:pP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komercsabiedrībai</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piešķirto</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b="1" dirty="0" err="1">
                <a:solidFill>
                  <a:schemeClr val="tx1">
                    <a:lumMod val="75000"/>
                    <a:lumOff val="25000"/>
                  </a:schemeClr>
                </a:solidFill>
                <a:latin typeface="Verdana" panose="020B0604030504040204" pitchFamily="34" charset="0"/>
                <a:ea typeface="Verdana" panose="020B0604030504040204" pitchFamily="34" charset="0"/>
              </a:rPr>
              <a:t>ekskluzīvo</a:t>
            </a:r>
            <a:r>
              <a:rPr lang="en-US" sz="1500" b="1" dirty="0">
                <a:solidFill>
                  <a:schemeClr val="tx1">
                    <a:lumMod val="75000"/>
                    <a:lumOff val="25000"/>
                  </a:schemeClr>
                </a:solidFill>
                <a:latin typeface="Verdana" panose="020B0604030504040204" pitchFamily="34" charset="0"/>
                <a:ea typeface="Verdana" panose="020B0604030504040204" pitchFamily="34" charset="0"/>
              </a:rPr>
              <a:t> </a:t>
            </a:r>
            <a:r>
              <a:rPr lang="en-US" sz="1500" b="1" dirty="0" err="1">
                <a:solidFill>
                  <a:schemeClr val="tx1">
                    <a:lumMod val="75000"/>
                    <a:lumOff val="25000"/>
                  </a:schemeClr>
                </a:solidFill>
                <a:latin typeface="Verdana" panose="020B0604030504040204" pitchFamily="34" charset="0"/>
                <a:ea typeface="Verdana" panose="020B0604030504040204" pitchFamily="34" charset="0"/>
              </a:rPr>
              <a:t>vai</a:t>
            </a:r>
            <a:r>
              <a:rPr lang="en-US" sz="1500" b="1" dirty="0">
                <a:solidFill>
                  <a:schemeClr val="tx1">
                    <a:lumMod val="75000"/>
                    <a:lumOff val="25000"/>
                  </a:schemeClr>
                </a:solidFill>
                <a:latin typeface="Verdana" panose="020B0604030504040204" pitchFamily="34" charset="0"/>
                <a:ea typeface="Verdana" panose="020B0604030504040204" pitchFamily="34" charset="0"/>
              </a:rPr>
              <a:t> </a:t>
            </a:r>
            <a:r>
              <a:rPr lang="en-US" sz="1500" b="1" dirty="0" err="1">
                <a:solidFill>
                  <a:schemeClr val="tx1">
                    <a:lumMod val="75000"/>
                    <a:lumOff val="25000"/>
                  </a:schemeClr>
                </a:solidFill>
                <a:latin typeface="Verdana" panose="020B0604030504040204" pitchFamily="34" charset="0"/>
                <a:ea typeface="Verdana" panose="020B0604030504040204" pitchFamily="34" charset="0"/>
              </a:rPr>
              <a:t>īpašo</a:t>
            </a:r>
            <a:r>
              <a:rPr lang="en-US" sz="1500" b="1" dirty="0">
                <a:solidFill>
                  <a:schemeClr val="tx1">
                    <a:lumMod val="75000"/>
                    <a:lumOff val="25000"/>
                  </a:schemeClr>
                </a:solidFill>
                <a:latin typeface="Verdana" panose="020B0604030504040204" pitchFamily="34" charset="0"/>
                <a:ea typeface="Verdana" panose="020B0604030504040204" pitchFamily="34" charset="0"/>
              </a:rPr>
              <a:t> </a:t>
            </a:r>
            <a:r>
              <a:rPr lang="en-US" sz="1500" b="1" dirty="0" err="1">
                <a:solidFill>
                  <a:schemeClr val="tx1">
                    <a:lumMod val="75000"/>
                    <a:lumOff val="25000"/>
                  </a:schemeClr>
                </a:solidFill>
                <a:latin typeface="Verdana" panose="020B0604030504040204" pitchFamily="34" charset="0"/>
                <a:ea typeface="Verdana" panose="020B0604030504040204" pitchFamily="34" charset="0"/>
              </a:rPr>
              <a:t>tiesību</a:t>
            </a:r>
            <a:r>
              <a:rPr lang="en-US" sz="1500" b="1"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būtība</a:t>
            </a:r>
            <a:endParaRPr lang="en-US" sz="1500" dirty="0">
              <a:solidFill>
                <a:schemeClr val="tx1">
                  <a:lumMod val="75000"/>
                  <a:lumOff val="25000"/>
                </a:schemeClr>
              </a:solidFill>
              <a:latin typeface="Verdana" panose="020B0604030504040204" pitchFamily="34" charset="0"/>
              <a:ea typeface="Verdana" panose="020B0604030504040204" pitchFamily="34" charset="0"/>
            </a:endParaRPr>
          </a:p>
          <a:p>
            <a:pPr algn="just">
              <a:lnSpc>
                <a:spcPct val="120000"/>
              </a:lnSpc>
              <a:spcBef>
                <a:spcPts val="1000"/>
              </a:spcBef>
              <a:buClr>
                <a:schemeClr val="accent1"/>
              </a:buClr>
              <a:buSzPct val="80000"/>
              <a:buFont typeface="Wingdings 3" charset="2"/>
              <a:buChar char=""/>
              <a:defRPr/>
            </a:pP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kompensācijas</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mehānisma</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apraksts</a:t>
            </a:r>
            <a:r>
              <a:rPr lang="en-US" sz="1500" dirty="0">
                <a:solidFill>
                  <a:schemeClr val="tx1">
                    <a:lumMod val="75000"/>
                    <a:lumOff val="25000"/>
                  </a:schemeClr>
                </a:solidFill>
                <a:latin typeface="Verdana" panose="020B0604030504040204" pitchFamily="34" charset="0"/>
                <a:ea typeface="Verdana" panose="020B0604030504040204" pitchFamily="34" charset="0"/>
              </a:rPr>
              <a:t> un </a:t>
            </a:r>
            <a:r>
              <a:rPr lang="en-US" sz="1500" dirty="0" err="1">
                <a:solidFill>
                  <a:schemeClr val="tx1">
                    <a:lumMod val="75000"/>
                    <a:lumOff val="25000"/>
                  </a:schemeClr>
                </a:solidFill>
                <a:latin typeface="Verdana" panose="020B0604030504040204" pitchFamily="34" charset="0"/>
                <a:ea typeface="Verdana" panose="020B0604030504040204" pitchFamily="34" charset="0"/>
              </a:rPr>
              <a:t>atlīdzības</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maksājuma</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aprēķināšanas</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b="1" dirty="0" err="1">
                <a:solidFill>
                  <a:schemeClr val="tx1">
                    <a:lumMod val="75000"/>
                    <a:lumOff val="25000"/>
                  </a:schemeClr>
                </a:solidFill>
                <a:latin typeface="Verdana" panose="020B0604030504040204" pitchFamily="34" charset="0"/>
                <a:ea typeface="Verdana" panose="020B0604030504040204" pitchFamily="34" charset="0"/>
              </a:rPr>
              <a:t>kontroles</a:t>
            </a:r>
            <a:r>
              <a:rPr lang="en-US" sz="1500" b="1" dirty="0">
                <a:solidFill>
                  <a:schemeClr val="tx1">
                    <a:lumMod val="75000"/>
                    <a:lumOff val="25000"/>
                  </a:schemeClr>
                </a:solidFill>
                <a:latin typeface="Verdana" panose="020B0604030504040204" pitchFamily="34" charset="0"/>
                <a:ea typeface="Verdana" panose="020B0604030504040204" pitchFamily="34" charset="0"/>
              </a:rPr>
              <a:t> un </a:t>
            </a:r>
            <a:r>
              <a:rPr lang="en-US" sz="1500" b="1" dirty="0" err="1">
                <a:solidFill>
                  <a:schemeClr val="tx1">
                    <a:lumMod val="75000"/>
                    <a:lumOff val="25000"/>
                  </a:schemeClr>
                </a:solidFill>
                <a:latin typeface="Verdana" panose="020B0604030504040204" pitchFamily="34" charset="0"/>
                <a:ea typeface="Verdana" panose="020B0604030504040204" pitchFamily="34" charset="0"/>
              </a:rPr>
              <a:t>pārskatīšanas</a:t>
            </a:r>
            <a:r>
              <a:rPr lang="en-US" sz="1500" b="1" dirty="0">
                <a:solidFill>
                  <a:schemeClr val="tx1">
                    <a:lumMod val="75000"/>
                    <a:lumOff val="25000"/>
                  </a:schemeClr>
                </a:solidFill>
                <a:latin typeface="Verdana" panose="020B0604030504040204" pitchFamily="34" charset="0"/>
                <a:ea typeface="Verdana" panose="020B0604030504040204" pitchFamily="34" charset="0"/>
              </a:rPr>
              <a:t> </a:t>
            </a:r>
            <a:r>
              <a:rPr lang="en-US" sz="1500" b="1" dirty="0" err="1">
                <a:solidFill>
                  <a:schemeClr val="tx1">
                    <a:lumMod val="75000"/>
                    <a:lumOff val="25000"/>
                  </a:schemeClr>
                </a:solidFill>
                <a:latin typeface="Verdana" panose="020B0604030504040204" pitchFamily="34" charset="0"/>
                <a:ea typeface="Verdana" panose="020B0604030504040204" pitchFamily="34" charset="0"/>
              </a:rPr>
              <a:t>kārtība</a:t>
            </a:r>
            <a:r>
              <a:rPr lang="en-US" sz="1500" b="1" dirty="0">
                <a:solidFill>
                  <a:schemeClr val="tx1">
                    <a:lumMod val="75000"/>
                    <a:lumOff val="25000"/>
                  </a:schemeClr>
                </a:solidFill>
                <a:latin typeface="Verdana" panose="020B0604030504040204" pitchFamily="34" charset="0"/>
                <a:ea typeface="Verdana" panose="020B0604030504040204" pitchFamily="34" charset="0"/>
              </a:rPr>
              <a:t> </a:t>
            </a:r>
          </a:p>
          <a:p>
            <a:pPr lvl="1" algn="just">
              <a:lnSpc>
                <a:spcPct val="120000"/>
              </a:lnSpc>
              <a:spcBef>
                <a:spcPts val="1000"/>
              </a:spcBef>
              <a:buClr>
                <a:schemeClr val="accent1"/>
              </a:buClr>
              <a:buSzPct val="80000"/>
              <a:buFont typeface="Wingdings 3" charset="2"/>
              <a:buChar char=""/>
              <a:defRPr/>
            </a:pPr>
            <a:r>
              <a:rPr lang="en-US" sz="1500" dirty="0" err="1">
                <a:solidFill>
                  <a:schemeClr val="tx1">
                    <a:lumMod val="75000"/>
                    <a:lumOff val="25000"/>
                  </a:schemeClr>
                </a:solidFill>
                <a:latin typeface="Verdana" panose="020B0604030504040204" pitchFamily="34" charset="0"/>
                <a:ea typeface="Verdana" panose="020B0604030504040204" pitchFamily="34" charset="0"/>
              </a:rPr>
              <a:t>regulāras</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kompensācijas</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atbilstības</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pārbaudes</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vismaz</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ik</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pēc</a:t>
            </a:r>
            <a:r>
              <a:rPr lang="en-US" sz="1500" dirty="0">
                <a:solidFill>
                  <a:schemeClr val="tx1">
                    <a:lumMod val="75000"/>
                    <a:lumOff val="25000"/>
                  </a:schemeClr>
                </a:solidFill>
                <a:latin typeface="Verdana" panose="020B0604030504040204" pitchFamily="34" charset="0"/>
                <a:ea typeface="Verdana" panose="020B0604030504040204" pitchFamily="34" charset="0"/>
              </a:rPr>
              <a:t> trim </a:t>
            </a:r>
            <a:r>
              <a:rPr lang="en-US" sz="1500" dirty="0" err="1">
                <a:solidFill>
                  <a:schemeClr val="tx1">
                    <a:lumMod val="75000"/>
                    <a:lumOff val="25000"/>
                  </a:schemeClr>
                </a:solidFill>
                <a:latin typeface="Verdana" panose="020B0604030504040204" pitchFamily="34" charset="0"/>
                <a:ea typeface="Verdana" panose="020B0604030504040204" pitchFamily="34" charset="0"/>
              </a:rPr>
              <a:t>gadiem</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pilnvarojuma</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akta</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darbības</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periodā</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kā</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arī</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tā</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beigās</a:t>
            </a:r>
            <a:endParaRPr lang="en-US" sz="1500" dirty="0">
              <a:solidFill>
                <a:schemeClr val="tx1">
                  <a:lumMod val="75000"/>
                  <a:lumOff val="25000"/>
                </a:schemeClr>
              </a:solidFill>
              <a:latin typeface="Verdana" panose="020B0604030504040204" pitchFamily="34" charset="0"/>
              <a:ea typeface="Verdana" panose="020B0604030504040204" pitchFamily="34" charset="0"/>
            </a:endParaRPr>
          </a:p>
          <a:p>
            <a:pPr algn="just">
              <a:lnSpc>
                <a:spcPct val="120000"/>
              </a:lnSpc>
              <a:spcBef>
                <a:spcPts val="1000"/>
              </a:spcBef>
              <a:buClr>
                <a:schemeClr val="accent1"/>
              </a:buClr>
              <a:buSzPct val="80000"/>
              <a:buFont typeface="Wingdings 3" charset="2"/>
              <a:buChar char=""/>
              <a:defRPr/>
            </a:pP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pasākumi</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atlīdzības</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kompensācijas</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maksājumu</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b="1" dirty="0" err="1">
                <a:solidFill>
                  <a:schemeClr val="tx1">
                    <a:lumMod val="75000"/>
                    <a:lumOff val="25000"/>
                  </a:schemeClr>
                </a:solidFill>
                <a:latin typeface="Verdana" panose="020B0604030504040204" pitchFamily="34" charset="0"/>
                <a:ea typeface="Verdana" panose="020B0604030504040204" pitchFamily="34" charset="0"/>
              </a:rPr>
              <a:t>pārmaksas</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novēršanai</a:t>
            </a:r>
            <a:r>
              <a:rPr lang="en-US" sz="1500" dirty="0">
                <a:solidFill>
                  <a:schemeClr val="tx1">
                    <a:lumMod val="75000"/>
                    <a:lumOff val="25000"/>
                  </a:schemeClr>
                </a:solidFill>
                <a:latin typeface="Verdana" panose="020B0604030504040204" pitchFamily="34" charset="0"/>
                <a:ea typeface="Verdana" panose="020B0604030504040204" pitchFamily="34" charset="0"/>
              </a:rPr>
              <a:t> un </a:t>
            </a:r>
            <a:r>
              <a:rPr lang="en-US" sz="1500" dirty="0" err="1">
                <a:solidFill>
                  <a:schemeClr val="tx1">
                    <a:lumMod val="75000"/>
                    <a:lumOff val="25000"/>
                  </a:schemeClr>
                </a:solidFill>
                <a:latin typeface="Verdana" panose="020B0604030504040204" pitchFamily="34" charset="0"/>
                <a:ea typeface="Verdana" panose="020B0604030504040204" pitchFamily="34" charset="0"/>
              </a:rPr>
              <a:t>atmaksāšanai</a:t>
            </a:r>
            <a:endParaRPr lang="en-US" sz="1500" dirty="0">
              <a:solidFill>
                <a:schemeClr val="tx1">
                  <a:lumMod val="75000"/>
                  <a:lumOff val="25000"/>
                </a:schemeClr>
              </a:solidFill>
              <a:latin typeface="Verdana" panose="020B0604030504040204" pitchFamily="34" charset="0"/>
              <a:ea typeface="Verdana" panose="020B0604030504040204" pitchFamily="34" charset="0"/>
            </a:endParaRPr>
          </a:p>
          <a:p>
            <a:pPr algn="just">
              <a:lnSpc>
                <a:spcPct val="120000"/>
              </a:lnSpc>
              <a:spcBef>
                <a:spcPts val="1000"/>
              </a:spcBef>
              <a:buClr>
                <a:schemeClr val="accent1"/>
              </a:buClr>
              <a:buSzPct val="80000"/>
              <a:buFont typeface="Wingdings 3" charset="2"/>
              <a:buChar char=""/>
              <a:defRPr/>
            </a:pP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b="1" dirty="0" err="1">
                <a:solidFill>
                  <a:schemeClr val="tx1">
                    <a:lumMod val="75000"/>
                    <a:lumOff val="25000"/>
                  </a:schemeClr>
                </a:solidFill>
                <a:latin typeface="Verdana" panose="020B0604030504040204" pitchFamily="34" charset="0"/>
                <a:ea typeface="Verdana" panose="020B0604030504040204" pitchFamily="34" charset="0"/>
              </a:rPr>
              <a:t>atsauce</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uz</a:t>
            </a:r>
            <a:r>
              <a:rPr lang="en-US" sz="1500" dirty="0">
                <a:solidFill>
                  <a:schemeClr val="tx1">
                    <a:lumMod val="75000"/>
                    <a:lumOff val="25000"/>
                  </a:schemeClr>
                </a:solidFill>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latin typeface="Verdana" panose="020B0604030504040204" pitchFamily="34" charset="0"/>
                <a:ea typeface="Verdana" panose="020B0604030504040204" pitchFamily="34" charset="0"/>
              </a:rPr>
              <a:t>lēmumu</a:t>
            </a:r>
            <a:r>
              <a:rPr lang="en-US" sz="1500" dirty="0">
                <a:solidFill>
                  <a:schemeClr val="tx1">
                    <a:lumMod val="75000"/>
                    <a:lumOff val="25000"/>
                  </a:schemeClr>
                </a:solidFill>
                <a:latin typeface="Verdana" panose="020B0604030504040204" pitchFamily="34" charset="0"/>
                <a:ea typeface="Verdana" panose="020B0604030504040204" pitchFamily="34" charset="0"/>
              </a:rPr>
              <a:t> Nr.2012/21/ES</a:t>
            </a:r>
          </a:p>
        </p:txBody>
      </p:sp>
      <p:sp>
        <p:nvSpPr>
          <p:cNvPr id="19480" name="Isosceles Triangle 19479">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4" name="Content Placeholder 3">
            <a:extLst>
              <a:ext uri="{FF2B5EF4-FFF2-40B4-BE49-F238E27FC236}">
                <a16:creationId xmlns:a16="http://schemas.microsoft.com/office/drawing/2014/main" id="{7E93E58F-6AE4-118A-C5D1-8A42A843D492}"/>
              </a:ext>
            </a:extLst>
          </p:cNvPr>
          <p:cNvSpPr txBox="1">
            <a:spLocks/>
          </p:cNvSpPr>
          <p:nvPr/>
        </p:nvSpPr>
        <p:spPr>
          <a:xfrm>
            <a:off x="1333502" y="1291771"/>
            <a:ext cx="10045698" cy="533762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defRPr/>
            </a:pPr>
            <a:endParaRPr lang="lv-LV" sz="2000" dirty="0">
              <a:solidFill>
                <a:schemeClr val="tx1">
                  <a:lumMod val="65000"/>
                  <a:lumOff val="35000"/>
                </a:schemeClr>
              </a:solidFill>
              <a:latin typeface="Cambria" panose="02040503050406030204" pitchFamily="18" charset="0"/>
              <a:ea typeface="Cambria" panose="020405030504060302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492" name="Group 20491">
            <a:extLst>
              <a:ext uri="{FF2B5EF4-FFF2-40B4-BE49-F238E27FC236}">
                <a16:creationId xmlns:a16="http://schemas.microsoft.com/office/drawing/2014/main" id="{D920209C-E85B-4D6F-A56F-724F5ADA81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0493" name="Straight Connector 20492">
              <a:extLst>
                <a:ext uri="{FF2B5EF4-FFF2-40B4-BE49-F238E27FC236}">
                  <a16:creationId xmlns:a16="http://schemas.microsoft.com/office/drawing/2014/main" id="{9125522E-1DFD-4F78-912B-B922A2D39DA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0494" name="Straight Connector 20493">
              <a:extLst>
                <a:ext uri="{FF2B5EF4-FFF2-40B4-BE49-F238E27FC236}">
                  <a16:creationId xmlns:a16="http://schemas.microsoft.com/office/drawing/2014/main" id="{FDA72C10-FE9D-49B3-80CB-A7EE8BCB38F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0495" name="Rectangle 23">
              <a:extLst>
                <a:ext uri="{FF2B5EF4-FFF2-40B4-BE49-F238E27FC236}">
                  <a16:creationId xmlns:a16="http://schemas.microsoft.com/office/drawing/2014/main" id="{6E7DF470-1055-45E4-AB9D-11E42EC538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20496" name="Rectangle 25">
              <a:extLst>
                <a:ext uri="{FF2B5EF4-FFF2-40B4-BE49-F238E27FC236}">
                  <a16:creationId xmlns:a16="http://schemas.microsoft.com/office/drawing/2014/main" id="{6AA35CFF-3837-4B7F-B875-718AC2E14E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20497" name="Isosceles Triangle 20496">
              <a:extLst>
                <a:ext uri="{FF2B5EF4-FFF2-40B4-BE49-F238E27FC236}">
                  <a16:creationId xmlns:a16="http://schemas.microsoft.com/office/drawing/2014/main" id="{62F41804-A347-47E3-8BD8-BD00CF2F64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20498" name="Rectangle 27">
              <a:extLst>
                <a:ext uri="{FF2B5EF4-FFF2-40B4-BE49-F238E27FC236}">
                  <a16:creationId xmlns:a16="http://schemas.microsoft.com/office/drawing/2014/main" id="{76894B81-EE9C-4546-BCFA-DD9ED2C0AD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20499" name="Rectangle 28">
              <a:extLst>
                <a:ext uri="{FF2B5EF4-FFF2-40B4-BE49-F238E27FC236}">
                  <a16:creationId xmlns:a16="http://schemas.microsoft.com/office/drawing/2014/main" id="{3AF181D1-71AC-43D8-A6E1-D4C488D5DC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20500" name="Rectangle 29">
              <a:extLst>
                <a:ext uri="{FF2B5EF4-FFF2-40B4-BE49-F238E27FC236}">
                  <a16:creationId xmlns:a16="http://schemas.microsoft.com/office/drawing/2014/main" id="{4132D661-917C-4D2D-8E37-8590B55D9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20501" name="Isosceles Triangle 20500">
              <a:extLst>
                <a:ext uri="{FF2B5EF4-FFF2-40B4-BE49-F238E27FC236}">
                  <a16:creationId xmlns:a16="http://schemas.microsoft.com/office/drawing/2014/main" id="{7969643D-8B71-434D-A235-68CB241F9D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20502" name="Isosceles Triangle 20501">
              <a:extLst>
                <a:ext uri="{FF2B5EF4-FFF2-40B4-BE49-F238E27FC236}">
                  <a16:creationId xmlns:a16="http://schemas.microsoft.com/office/drawing/2014/main" id="{DF15C24A-4BCF-47C0-B2FA-76A0EF3384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grpSp>
      <p:sp useBgFill="1">
        <p:nvSpPr>
          <p:cNvPr id="20504" name="Rectangle 20503">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82" name="Virsraksts 1">
            <a:extLst>
              <a:ext uri="{FF2B5EF4-FFF2-40B4-BE49-F238E27FC236}">
                <a16:creationId xmlns:a16="http://schemas.microsoft.com/office/drawing/2014/main" id="{71751E61-8038-BDD4-A5E7-A5751A345687}"/>
              </a:ext>
            </a:extLst>
          </p:cNvPr>
          <p:cNvSpPr>
            <a:spLocks noGrp="1"/>
          </p:cNvSpPr>
          <p:nvPr>
            <p:ph type="title"/>
          </p:nvPr>
        </p:nvSpPr>
        <p:spPr>
          <a:xfrm>
            <a:off x="1286933" y="609600"/>
            <a:ext cx="10197494" cy="1099457"/>
          </a:xfrm>
        </p:spPr>
        <p:txBody>
          <a:bodyPr vert="horz" lIns="91440" tIns="45720" rIns="91440" bIns="45720" rtlCol="0" anchor="t">
            <a:normAutofit/>
          </a:bodyPr>
          <a:lstStyle/>
          <a:p>
            <a:r>
              <a:rPr lang="en-US" sz="3600">
                <a:latin typeface="+mj-lt"/>
                <a:ea typeface="+mj-ea"/>
                <a:cs typeface="+mj-cs"/>
              </a:rPr>
              <a:t>Ekskluzīvās vai īpašās tiesības</a:t>
            </a:r>
            <a:endParaRPr lang="en-US" altLang="lv-LV" sz="3600">
              <a:latin typeface="+mj-lt"/>
              <a:ea typeface="+mj-ea"/>
              <a:cs typeface="+mj-cs"/>
            </a:endParaRPr>
          </a:p>
        </p:txBody>
      </p:sp>
      <p:sp>
        <p:nvSpPr>
          <p:cNvPr id="20506" name="Isosceles Triangle 20505">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20483" name="Slaida numura vietturis 5">
            <a:extLst>
              <a:ext uri="{FF2B5EF4-FFF2-40B4-BE49-F238E27FC236}">
                <a16:creationId xmlns:a16="http://schemas.microsoft.com/office/drawing/2014/main" id="{38105800-2B7F-784F-8400-4EF4EB392E3C}"/>
              </a:ext>
            </a:extLst>
          </p:cNvPr>
          <p:cNvSpPr>
            <a:spLocks noGrp="1" noChangeArrowheads="1"/>
          </p:cNvSpPr>
          <p:nvPr>
            <p:ph type="sldNum" sz="quarter" idx="13"/>
          </p:nvPr>
        </p:nvSpPr>
        <p:spPr bwMode="auto">
          <a:xfrm>
            <a:off x="9894532" y="6182876"/>
            <a:ext cx="683339"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p>
            <a:pPr>
              <a:spcAft>
                <a:spcPts val="600"/>
              </a:spcAft>
            </a:pPr>
            <a:fld id="{D003705C-CB2E-4B42-AF3C-60674ADD9FD5}" type="slidenum">
              <a:rPr lang="en-US" altLang="lv-LV" sz="900" smtClean="0"/>
              <a:pPr>
                <a:spcAft>
                  <a:spcPts val="600"/>
                </a:spcAft>
              </a:pPr>
              <a:t>4</a:t>
            </a:fld>
            <a:endParaRPr lang="en-US" altLang="lv-LV" sz="900"/>
          </a:p>
        </p:txBody>
      </p:sp>
      <p:sp>
        <p:nvSpPr>
          <p:cNvPr id="20508" name="Isosceles Triangle 20507">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graphicFrame>
        <p:nvGraphicFramePr>
          <p:cNvPr id="20487" name="Content Placeholder 3">
            <a:extLst>
              <a:ext uri="{FF2B5EF4-FFF2-40B4-BE49-F238E27FC236}">
                <a16:creationId xmlns:a16="http://schemas.microsoft.com/office/drawing/2014/main" id="{28D49BEA-73D2-DA01-040B-10E887DEA423}"/>
              </a:ext>
            </a:extLst>
          </p:cNvPr>
          <p:cNvGraphicFramePr/>
          <p:nvPr>
            <p:extLst>
              <p:ext uri="{D42A27DB-BD31-4B8C-83A1-F6EECF244321}">
                <p14:modId xmlns:p14="http://schemas.microsoft.com/office/powerpoint/2010/main" val="4276644116"/>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69561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488" name="Group 20487">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0489" name="Straight Connector 20488">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0490" name="Straight Connector 20489">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0491"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20492"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20493" name="Isosceles Triangle 20492">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20494"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20495"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20496"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20497" name="Isosceles Triangle 20496">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20498" name="Isosceles Triangle 20497">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grpSp>
      <p:sp useBgFill="1">
        <p:nvSpPr>
          <p:cNvPr id="20500" name="Rectangle 20499">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82" name="Virsraksts 1">
            <a:extLst>
              <a:ext uri="{FF2B5EF4-FFF2-40B4-BE49-F238E27FC236}">
                <a16:creationId xmlns:a16="http://schemas.microsoft.com/office/drawing/2014/main" id="{71751E61-8038-BDD4-A5E7-A5751A345687}"/>
              </a:ext>
            </a:extLst>
          </p:cNvPr>
          <p:cNvSpPr>
            <a:spLocks noGrp="1"/>
          </p:cNvSpPr>
          <p:nvPr>
            <p:ph type="title"/>
          </p:nvPr>
        </p:nvSpPr>
        <p:spPr>
          <a:xfrm>
            <a:off x="1333502" y="609600"/>
            <a:ext cx="8596668" cy="1320800"/>
          </a:xfrm>
        </p:spPr>
        <p:txBody>
          <a:bodyPr vert="horz" lIns="91440" tIns="45720" rIns="91440" bIns="45720" rtlCol="0" anchor="t">
            <a:normAutofit/>
          </a:bodyPr>
          <a:lstStyle/>
          <a:p>
            <a:r>
              <a:rPr lang="en-US" altLang="lv-LV" sz="3600">
                <a:latin typeface="+mj-lt"/>
                <a:ea typeface="+mj-ea"/>
                <a:cs typeface="+mj-cs"/>
              </a:rPr>
              <a:t>Līguma nosacījums par atlīdzības noteikšanu un kontroli</a:t>
            </a:r>
          </a:p>
        </p:txBody>
      </p:sp>
      <p:sp>
        <p:nvSpPr>
          <p:cNvPr id="20502" name="Isosceles Triangle 20501">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20483" name="Slaida numura vietturis 5">
            <a:extLst>
              <a:ext uri="{FF2B5EF4-FFF2-40B4-BE49-F238E27FC236}">
                <a16:creationId xmlns:a16="http://schemas.microsoft.com/office/drawing/2014/main" id="{38105800-2B7F-784F-8400-4EF4EB392E3C}"/>
              </a:ext>
            </a:extLst>
          </p:cNvPr>
          <p:cNvSpPr>
            <a:spLocks noGrp="1" noChangeArrowheads="1"/>
          </p:cNvSpPr>
          <p:nvPr>
            <p:ph type="sldNum" sz="quarter" idx="13"/>
          </p:nvPr>
        </p:nvSpPr>
        <p:spPr bwMode="auto">
          <a:xfrm>
            <a:off x="8590663" y="6041362"/>
            <a:ext cx="683339"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p>
            <a:pPr>
              <a:spcAft>
                <a:spcPts val="600"/>
              </a:spcAft>
            </a:pPr>
            <a:fld id="{D003705C-CB2E-4B42-AF3C-60674ADD9FD5}" type="slidenum">
              <a:rPr lang="en-US" altLang="lv-LV" sz="900" kern="1200" dirty="0">
                <a:solidFill>
                  <a:schemeClr val="accent1"/>
                </a:solidFill>
                <a:latin typeface="+mn-lt"/>
                <a:ea typeface="+mn-ea"/>
                <a:cs typeface="+mn-cs"/>
              </a:rPr>
              <a:pPr>
                <a:spcAft>
                  <a:spcPts val="600"/>
                </a:spcAft>
              </a:pPr>
              <a:t>5</a:t>
            </a:fld>
            <a:endParaRPr lang="en-US" altLang="lv-LV" sz="900" kern="1200" dirty="0">
              <a:solidFill>
                <a:schemeClr val="accent1"/>
              </a:solidFill>
              <a:latin typeface="+mn-lt"/>
              <a:ea typeface="+mn-ea"/>
              <a:cs typeface="+mn-cs"/>
            </a:endParaRPr>
          </a:p>
        </p:txBody>
      </p:sp>
      <p:sp>
        <p:nvSpPr>
          <p:cNvPr id="7" name="Content Placeholder 3">
            <a:extLst>
              <a:ext uri="{FF2B5EF4-FFF2-40B4-BE49-F238E27FC236}">
                <a16:creationId xmlns:a16="http://schemas.microsoft.com/office/drawing/2014/main" id="{02B5188D-A63D-EDCE-6C8B-4643005F4CCD}"/>
              </a:ext>
            </a:extLst>
          </p:cNvPr>
          <p:cNvSpPr txBox="1">
            <a:spLocks/>
          </p:cNvSpPr>
          <p:nvPr/>
        </p:nvSpPr>
        <p:spPr>
          <a:xfrm>
            <a:off x="1333502" y="2160589"/>
            <a:ext cx="8596668" cy="3880773"/>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457200">
              <a:lnSpc>
                <a:spcPct val="110000"/>
              </a:lnSpc>
              <a:buClr>
                <a:schemeClr val="accent1"/>
              </a:buClr>
              <a:buSzPct val="80000"/>
              <a:buNone/>
            </a:pPr>
            <a:r>
              <a:rPr lang="en-US" sz="1500" b="0" i="0" dirty="0">
                <a:solidFill>
                  <a:schemeClr val="tx1">
                    <a:lumMod val="75000"/>
                    <a:lumOff val="25000"/>
                  </a:schemeClr>
                </a:solidFill>
                <a:effectLst/>
                <a:highlight>
                  <a:srgbClr val="FFFFFF"/>
                </a:highlight>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Līgumā</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iekļaujamie</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nosacījumi</a:t>
            </a:r>
            <a:r>
              <a:rPr lang="en-US" sz="1600" dirty="0">
                <a:solidFill>
                  <a:schemeClr val="tx1">
                    <a:lumMod val="75000"/>
                    <a:lumOff val="25000"/>
                  </a:schemeClr>
                </a:solidFill>
                <a:highlight>
                  <a:srgbClr val="FFFFFF"/>
                </a:highlight>
                <a:latin typeface="Verdana" panose="020B0604030504040204" pitchFamily="34" charset="0"/>
                <a:ea typeface="Verdana" panose="020B0604030504040204" pitchFamily="34" charset="0"/>
              </a:rPr>
              <a:t> –</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p>
          <a:p>
            <a:pPr algn="just" defTabSz="457200">
              <a:lnSpc>
                <a:spcPct val="110000"/>
              </a:lnSpc>
              <a:buClr>
                <a:schemeClr val="accent1"/>
              </a:buClr>
              <a:buSzPct val="80000"/>
              <a:buFont typeface="Wingdings 3" charset="2"/>
              <a:buChar char=""/>
            </a:pP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Pašvaldība</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funkcijas</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uzlicējs</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ne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retāk</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kā</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reizi</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trijos</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gados</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veic</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pārbaudes</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par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pakalpojuma</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sniedzējam</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piešķirto</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atlīdzības</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maksājumu</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kompensāciju</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izlietojumu</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un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tā</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atbilstību</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piešķiršanas</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kritērijiem</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aprēķinu</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un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kontroles</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kārtību</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un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pārmērīgas</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kompensācijas</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novēršanu</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kas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atbilst</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Eiropas</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Komisijas</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2011.gada 20.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Decembra</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lēmuma</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Nr. 2012/21/ES par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Eiropas</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Savienības</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darbību</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106.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panta</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2.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punkta</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piemērošanu</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valsts</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atbalstam</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attiecībā</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uz</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kompensāciju</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par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sabiedriskajiem</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pakalpojumiem</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dažiem</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uzņēmumiem</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kuriem</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uzticēts</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sniegt</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pakalpojumus</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ar</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vispārēju</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tautsaimniecisku</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nozīmi</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5. un 6.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pantam</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p>
          <a:p>
            <a:pPr algn="just" defTabSz="457200">
              <a:lnSpc>
                <a:spcPct val="110000"/>
              </a:lnSpc>
              <a:buClr>
                <a:schemeClr val="accent1"/>
              </a:buClr>
              <a:buSzPct val="80000"/>
              <a:buFont typeface="Wingdings 3" charset="2"/>
              <a:buChar char=""/>
            </a:pP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Ja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pārmērīgas</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kompensācijas</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summa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nepārsniedz</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10 % no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vidējās</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gada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kompensācijas</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summas</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šādu</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kompensāciju</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var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pārnest</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uz</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nākamo</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periodu</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un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atskaitīt</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no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kompensācijas</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summas</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kas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jāmaksā</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par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minēto</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periodu</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Bet ja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kompensācijas</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summa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pārsniedz</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saskaņā</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ar</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Eiropas</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Komisijas</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lēmuma</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Nr.2012/21/ES 5.pantā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noteikto</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summu</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tad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uzņēmumam</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ir</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pienākums</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atmaksāt</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saņemto</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pārmērīgo</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6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kompensāciju</a:t>
            </a:r>
            <a:r>
              <a:rPr lang="en-US" sz="16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endParaRPr lang="en-US" sz="1600" dirty="0">
              <a:solidFill>
                <a:schemeClr val="tx1">
                  <a:lumMod val="75000"/>
                  <a:lumOff val="25000"/>
                </a:schemeClr>
              </a:solidFill>
              <a:latin typeface="Verdana" panose="020B0604030504040204" pitchFamily="34" charset="0"/>
              <a:ea typeface="Verdana" panose="020B0604030504040204" pitchFamily="34" charset="0"/>
            </a:endParaRPr>
          </a:p>
          <a:p>
            <a:pPr defTabSz="457200">
              <a:buClr>
                <a:schemeClr val="accent1"/>
              </a:buClr>
              <a:buSzPct val="80000"/>
              <a:buFont typeface="Wingdings 3" charset="2"/>
              <a:buChar char=""/>
              <a:defRPr/>
            </a:pPr>
            <a:endParaRPr lang="en-US" sz="1500" dirty="0">
              <a:solidFill>
                <a:schemeClr val="tx1">
                  <a:lumMod val="75000"/>
                  <a:lumOff val="25000"/>
                </a:schemeClr>
              </a:solidFill>
            </a:endParaRPr>
          </a:p>
        </p:txBody>
      </p:sp>
      <p:sp>
        <p:nvSpPr>
          <p:cNvPr id="20504" name="Isosceles Triangle 20503">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Tree>
    <p:extLst>
      <p:ext uri="{BB962C8B-B14F-4D97-AF65-F5344CB8AC3E}">
        <p14:creationId xmlns:p14="http://schemas.microsoft.com/office/powerpoint/2010/main" val="2346170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488" name="Group 20487">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0489" name="Straight Connector 20488">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0490" name="Straight Connector 20489">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0491"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20492"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20493" name="Isosceles Triangle 20492">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20494"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20495"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20496"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20497" name="Isosceles Triangle 20496">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20498" name="Isosceles Triangle 20497">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grpSp>
      <p:sp useBgFill="1">
        <p:nvSpPr>
          <p:cNvPr id="20500" name="Rectangle 20499">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82" name="Virsraksts 1">
            <a:extLst>
              <a:ext uri="{FF2B5EF4-FFF2-40B4-BE49-F238E27FC236}">
                <a16:creationId xmlns:a16="http://schemas.microsoft.com/office/drawing/2014/main" id="{71751E61-8038-BDD4-A5E7-A5751A345687}"/>
              </a:ext>
            </a:extLst>
          </p:cNvPr>
          <p:cNvSpPr>
            <a:spLocks noGrp="1"/>
          </p:cNvSpPr>
          <p:nvPr>
            <p:ph type="title"/>
          </p:nvPr>
        </p:nvSpPr>
        <p:spPr>
          <a:xfrm>
            <a:off x="1333502" y="609600"/>
            <a:ext cx="8596668" cy="1320800"/>
          </a:xfrm>
        </p:spPr>
        <p:txBody>
          <a:bodyPr vert="horz" lIns="91440" tIns="45720" rIns="91440" bIns="45720" rtlCol="0" anchor="t">
            <a:normAutofit/>
          </a:bodyPr>
          <a:lstStyle/>
          <a:p>
            <a:r>
              <a:rPr lang="en-US" altLang="lv-LV" sz="3600">
                <a:latin typeface="+mj-lt"/>
                <a:ea typeface="+mj-ea"/>
                <a:cs typeface="+mj-cs"/>
              </a:rPr>
              <a:t>Piemēri</a:t>
            </a:r>
          </a:p>
        </p:txBody>
      </p:sp>
      <p:sp>
        <p:nvSpPr>
          <p:cNvPr id="20502" name="Isosceles Triangle 20501">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20483" name="Slaida numura vietturis 5">
            <a:extLst>
              <a:ext uri="{FF2B5EF4-FFF2-40B4-BE49-F238E27FC236}">
                <a16:creationId xmlns:a16="http://schemas.microsoft.com/office/drawing/2014/main" id="{38105800-2B7F-784F-8400-4EF4EB392E3C}"/>
              </a:ext>
            </a:extLst>
          </p:cNvPr>
          <p:cNvSpPr>
            <a:spLocks noGrp="1" noChangeArrowheads="1"/>
          </p:cNvSpPr>
          <p:nvPr>
            <p:ph type="sldNum" sz="quarter" idx="13"/>
          </p:nvPr>
        </p:nvSpPr>
        <p:spPr bwMode="auto">
          <a:xfrm>
            <a:off x="8590663" y="6041362"/>
            <a:ext cx="683339"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p>
            <a:pPr>
              <a:spcAft>
                <a:spcPts val="600"/>
              </a:spcAft>
            </a:pPr>
            <a:fld id="{D003705C-CB2E-4B42-AF3C-60674ADD9FD5}" type="slidenum">
              <a:rPr lang="en-US" altLang="lv-LV" sz="900" kern="1200" dirty="0">
                <a:solidFill>
                  <a:schemeClr val="accent1"/>
                </a:solidFill>
                <a:latin typeface="+mn-lt"/>
                <a:ea typeface="+mn-ea"/>
                <a:cs typeface="+mn-cs"/>
              </a:rPr>
              <a:pPr>
                <a:spcAft>
                  <a:spcPts val="600"/>
                </a:spcAft>
              </a:pPr>
              <a:t>6</a:t>
            </a:fld>
            <a:endParaRPr lang="en-US" altLang="lv-LV" sz="900" kern="1200" dirty="0">
              <a:solidFill>
                <a:schemeClr val="accent1"/>
              </a:solidFill>
              <a:latin typeface="+mn-lt"/>
              <a:ea typeface="+mn-ea"/>
              <a:cs typeface="+mn-cs"/>
            </a:endParaRPr>
          </a:p>
        </p:txBody>
      </p:sp>
      <p:sp>
        <p:nvSpPr>
          <p:cNvPr id="7" name="Content Placeholder 3">
            <a:extLst>
              <a:ext uri="{FF2B5EF4-FFF2-40B4-BE49-F238E27FC236}">
                <a16:creationId xmlns:a16="http://schemas.microsoft.com/office/drawing/2014/main" id="{02B5188D-A63D-EDCE-6C8B-4643005F4CCD}"/>
              </a:ext>
            </a:extLst>
          </p:cNvPr>
          <p:cNvSpPr txBox="1">
            <a:spLocks/>
          </p:cNvSpPr>
          <p:nvPr/>
        </p:nvSpPr>
        <p:spPr>
          <a:xfrm>
            <a:off x="1333502" y="1407887"/>
            <a:ext cx="9755412" cy="4633476"/>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R="0" algn="just" defTabSz="457200">
              <a:lnSpc>
                <a:spcPct val="120000"/>
              </a:lnSpc>
              <a:spcBef>
                <a:spcPts val="600"/>
              </a:spcBef>
              <a:buClr>
                <a:schemeClr val="accent1"/>
              </a:buClr>
              <a:buSzPct val="80000"/>
              <a:buFont typeface="Wingdings 3" charset="2"/>
              <a:buChar char=""/>
            </a:pP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Gadījumā</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ja VTNP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kompensācijas</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mehānisms</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noteikts</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iestādē</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ar</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atsevišķu</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kārtību</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tas</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jāiekļauj</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līgumā</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piemēram</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i="1" dirty="0" err="1">
                <a:solidFill>
                  <a:schemeClr val="tx1">
                    <a:lumMod val="75000"/>
                    <a:lumOff val="25000"/>
                  </a:schemeClr>
                </a:solidFill>
                <a:effectLst/>
                <a:latin typeface="Verdana" panose="020B0604030504040204" pitchFamily="34" charset="0"/>
                <a:ea typeface="Verdana" panose="020B0604030504040204" pitchFamily="34" charset="0"/>
              </a:rPr>
              <a:t>Kompensācijas</a:t>
            </a:r>
            <a:r>
              <a:rPr lang="en-US" sz="1500" i="1"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i="1" dirty="0" err="1">
                <a:solidFill>
                  <a:schemeClr val="tx1">
                    <a:lumMod val="75000"/>
                    <a:lumOff val="25000"/>
                  </a:schemeClr>
                </a:solidFill>
                <a:effectLst/>
                <a:latin typeface="Verdana" panose="020B0604030504040204" pitchFamily="34" charset="0"/>
                <a:ea typeface="Verdana" panose="020B0604030504040204" pitchFamily="34" charset="0"/>
              </a:rPr>
              <a:t>aprēķināšanas</a:t>
            </a:r>
            <a:r>
              <a:rPr lang="en-US" sz="1500" i="1"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i="1" dirty="0" err="1">
                <a:solidFill>
                  <a:schemeClr val="tx1">
                    <a:lumMod val="75000"/>
                    <a:lumOff val="25000"/>
                  </a:schemeClr>
                </a:solidFill>
                <a:effectLst/>
                <a:latin typeface="Verdana" panose="020B0604030504040204" pitchFamily="34" charset="0"/>
                <a:ea typeface="Verdana" panose="020B0604030504040204" pitchFamily="34" charset="0"/>
              </a:rPr>
              <a:t>metodika</a:t>
            </a:r>
            <a:r>
              <a:rPr lang="en-US" sz="1500" i="1"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i="1" dirty="0" err="1">
                <a:solidFill>
                  <a:schemeClr val="tx1">
                    <a:lumMod val="75000"/>
                    <a:lumOff val="25000"/>
                  </a:schemeClr>
                </a:solidFill>
                <a:effectLst/>
                <a:latin typeface="Verdana" panose="020B0604030504040204" pitchFamily="34" charset="0"/>
                <a:ea typeface="Verdana" panose="020B0604030504040204" pitchFamily="34" charset="0"/>
              </a:rPr>
              <a:t>tiek</a:t>
            </a:r>
            <a:r>
              <a:rPr lang="en-US" sz="1500" i="1"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i="1" dirty="0" err="1">
                <a:solidFill>
                  <a:schemeClr val="tx1">
                    <a:lumMod val="75000"/>
                    <a:lumOff val="25000"/>
                  </a:schemeClr>
                </a:solidFill>
                <a:effectLst/>
                <a:latin typeface="Verdana" panose="020B0604030504040204" pitchFamily="34" charset="0"/>
                <a:ea typeface="Verdana" panose="020B0604030504040204" pitchFamily="34" charset="0"/>
              </a:rPr>
              <a:t>noteikta</a:t>
            </a:r>
            <a:r>
              <a:rPr lang="en-US" sz="1500" i="1"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i="1" dirty="0" err="1">
                <a:solidFill>
                  <a:schemeClr val="tx1">
                    <a:lumMod val="75000"/>
                    <a:lumOff val="25000"/>
                  </a:schemeClr>
                </a:solidFill>
                <a:effectLst/>
                <a:latin typeface="Verdana" panose="020B0604030504040204" pitchFamily="34" charset="0"/>
                <a:ea typeface="Verdana" panose="020B0604030504040204" pitchFamily="34" charset="0"/>
              </a:rPr>
              <a:t>ar</a:t>
            </a:r>
            <a:r>
              <a:rPr lang="en-US" sz="1500" i="1"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i="1" dirty="0" err="1">
                <a:solidFill>
                  <a:schemeClr val="tx1">
                    <a:lumMod val="75000"/>
                    <a:lumOff val="25000"/>
                  </a:schemeClr>
                </a:solidFill>
                <a:effectLst/>
                <a:latin typeface="Verdana" panose="020B0604030504040204" pitchFamily="34" charset="0"/>
                <a:ea typeface="Verdana" panose="020B0604030504040204" pitchFamily="34" charset="0"/>
              </a:rPr>
              <a:t>dokumentu</a:t>
            </a:r>
            <a:r>
              <a:rPr lang="en-US" sz="1500" i="1" dirty="0">
                <a:solidFill>
                  <a:schemeClr val="tx1">
                    <a:lumMod val="75000"/>
                    <a:lumOff val="25000"/>
                  </a:schemeClr>
                </a:solidFill>
                <a:effectLst/>
                <a:latin typeface="Verdana" panose="020B0604030504040204" pitchFamily="34" charset="0"/>
                <a:ea typeface="Verdana" panose="020B0604030504040204" pitchFamily="34" charset="0"/>
              </a:rPr>
              <a:t>. </a:t>
            </a:r>
            <a:endParaRPr lang="en-US" sz="1500" dirty="0">
              <a:solidFill>
                <a:schemeClr val="tx1">
                  <a:lumMod val="75000"/>
                  <a:lumOff val="25000"/>
                </a:schemeClr>
              </a:solidFill>
              <a:effectLst/>
              <a:latin typeface="Verdana" panose="020B0604030504040204" pitchFamily="34" charset="0"/>
              <a:ea typeface="Verdana" panose="020B0604030504040204" pitchFamily="34" charset="0"/>
            </a:endParaRPr>
          </a:p>
          <a:p>
            <a:pPr marR="0" algn="just" defTabSz="457200">
              <a:lnSpc>
                <a:spcPct val="120000"/>
              </a:lnSpc>
              <a:spcBef>
                <a:spcPts val="600"/>
              </a:spcBef>
              <a:buClr>
                <a:schemeClr val="accent1"/>
              </a:buClr>
              <a:buSzPct val="80000"/>
              <a:buFont typeface="Wingdings 3" charset="2"/>
              <a:buChar char=""/>
            </a:pP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Kompensācijas</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parametru</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uzraudzības</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kārtība</a:t>
            </a:r>
            <a:r>
              <a:rPr lang="en-US" sz="1500" i="1" dirty="0">
                <a:solidFill>
                  <a:schemeClr val="tx1">
                    <a:lumMod val="75000"/>
                    <a:lumOff val="25000"/>
                  </a:schemeClr>
                </a:solidFill>
                <a:effectLst/>
                <a:latin typeface="Verdana" panose="020B0604030504040204" pitchFamily="34" charset="0"/>
                <a:ea typeface="Verdana" panose="020B0604030504040204" pitchFamily="34" charset="0"/>
              </a:rPr>
              <a:t> - </a:t>
            </a:r>
            <a:r>
              <a:rPr lang="en-US" sz="1500" i="1" dirty="0" err="1">
                <a:solidFill>
                  <a:schemeClr val="tx1">
                    <a:lumMod val="75000"/>
                    <a:lumOff val="25000"/>
                  </a:schemeClr>
                </a:solidFill>
                <a:effectLst/>
                <a:latin typeface="Verdana" panose="020B0604030504040204" pitchFamily="34" charset="0"/>
                <a:ea typeface="Verdana" panose="020B0604030504040204" pitchFamily="34" charset="0"/>
              </a:rPr>
              <a:t>Pašvaldība</a:t>
            </a:r>
            <a:r>
              <a:rPr lang="en-US" sz="1500" i="1"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i="1" dirty="0" err="1">
                <a:solidFill>
                  <a:schemeClr val="tx1">
                    <a:lumMod val="75000"/>
                    <a:lumOff val="25000"/>
                  </a:schemeClr>
                </a:solidFill>
                <a:effectLst/>
                <a:latin typeface="Verdana" panose="020B0604030504040204" pitchFamily="34" charset="0"/>
                <a:ea typeface="Verdana" panose="020B0604030504040204" pitchFamily="34" charset="0"/>
              </a:rPr>
              <a:t>vismaz</a:t>
            </a:r>
            <a:r>
              <a:rPr lang="en-US" sz="1500" i="1"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i="1" dirty="0" err="1">
                <a:solidFill>
                  <a:schemeClr val="tx1">
                    <a:lumMod val="75000"/>
                    <a:lumOff val="25000"/>
                  </a:schemeClr>
                </a:solidFill>
                <a:effectLst/>
                <a:latin typeface="Verdana" panose="020B0604030504040204" pitchFamily="34" charset="0"/>
                <a:ea typeface="Verdana" panose="020B0604030504040204" pitchFamily="34" charset="0"/>
              </a:rPr>
              <a:t>ik</a:t>
            </a:r>
            <a:r>
              <a:rPr lang="en-US" sz="1500" i="1"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i="1" dirty="0" err="1">
                <a:solidFill>
                  <a:schemeClr val="tx1">
                    <a:lumMod val="75000"/>
                    <a:lumOff val="25000"/>
                  </a:schemeClr>
                </a:solidFill>
                <a:effectLst/>
                <a:latin typeface="Verdana" panose="020B0604030504040204" pitchFamily="34" charset="0"/>
                <a:ea typeface="Verdana" panose="020B0604030504040204" pitchFamily="34" charset="0"/>
              </a:rPr>
              <a:t>pēc</a:t>
            </a:r>
            <a:r>
              <a:rPr lang="en-US" sz="1500" i="1"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i="1" dirty="0" err="1">
                <a:solidFill>
                  <a:schemeClr val="tx1">
                    <a:lumMod val="75000"/>
                    <a:lumOff val="25000"/>
                  </a:schemeClr>
                </a:solidFill>
                <a:effectLst/>
                <a:latin typeface="Verdana" panose="020B0604030504040204" pitchFamily="34" charset="0"/>
                <a:ea typeface="Verdana" panose="020B0604030504040204" pitchFamily="34" charset="0"/>
              </a:rPr>
              <a:t>trīs</a:t>
            </a:r>
            <a:r>
              <a:rPr lang="en-US" sz="1500" i="1"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i="1" dirty="0" err="1">
                <a:solidFill>
                  <a:schemeClr val="tx1">
                    <a:lumMod val="75000"/>
                    <a:lumOff val="25000"/>
                  </a:schemeClr>
                </a:solidFill>
                <a:effectLst/>
                <a:latin typeface="Verdana" panose="020B0604030504040204" pitchFamily="34" charset="0"/>
                <a:ea typeface="Verdana" panose="020B0604030504040204" pitchFamily="34" charset="0"/>
              </a:rPr>
              <a:t>gadiem</a:t>
            </a:r>
            <a:r>
              <a:rPr lang="en-US" sz="1500" i="1"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i="1" dirty="0" err="1">
                <a:solidFill>
                  <a:schemeClr val="tx1">
                    <a:lumMod val="75000"/>
                    <a:lumOff val="25000"/>
                  </a:schemeClr>
                </a:solidFill>
                <a:effectLst/>
                <a:latin typeface="Verdana" panose="020B0604030504040204" pitchFamily="34" charset="0"/>
                <a:ea typeface="Verdana" panose="020B0604030504040204" pitchFamily="34" charset="0"/>
              </a:rPr>
              <a:t>Līguma</a:t>
            </a:r>
            <a:r>
              <a:rPr lang="en-US" sz="1500" i="1"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i="1" dirty="0" err="1">
                <a:solidFill>
                  <a:schemeClr val="tx1">
                    <a:lumMod val="75000"/>
                    <a:lumOff val="25000"/>
                  </a:schemeClr>
                </a:solidFill>
                <a:effectLst/>
                <a:latin typeface="Verdana" panose="020B0604030504040204" pitchFamily="34" charset="0"/>
                <a:ea typeface="Verdana" panose="020B0604030504040204" pitchFamily="34" charset="0"/>
              </a:rPr>
              <a:t>darbības</a:t>
            </a:r>
            <a:r>
              <a:rPr lang="en-US" sz="1500" i="1"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i="1" dirty="0" err="1">
                <a:solidFill>
                  <a:schemeClr val="tx1">
                    <a:lumMod val="75000"/>
                    <a:lumOff val="25000"/>
                  </a:schemeClr>
                </a:solidFill>
                <a:effectLst/>
                <a:latin typeface="Verdana" panose="020B0604030504040204" pitchFamily="34" charset="0"/>
                <a:ea typeface="Verdana" panose="020B0604030504040204" pitchFamily="34" charset="0"/>
              </a:rPr>
              <a:t>laikā</a:t>
            </a:r>
            <a:r>
              <a:rPr lang="en-US" sz="1500" i="1" dirty="0">
                <a:solidFill>
                  <a:schemeClr val="tx1">
                    <a:lumMod val="75000"/>
                    <a:lumOff val="25000"/>
                  </a:schemeClr>
                </a:solidFill>
                <a:effectLst/>
                <a:latin typeface="Verdana" panose="020B0604030504040204" pitchFamily="34" charset="0"/>
                <a:ea typeface="Verdana" panose="020B0604030504040204" pitchFamily="34" charset="0"/>
              </a:rPr>
              <a:t> un </a:t>
            </a:r>
            <a:r>
              <a:rPr lang="en-US" sz="1500" i="1" dirty="0" err="1">
                <a:solidFill>
                  <a:schemeClr val="tx1">
                    <a:lumMod val="75000"/>
                    <a:lumOff val="25000"/>
                  </a:schemeClr>
                </a:solidFill>
                <a:effectLst/>
                <a:latin typeface="Verdana" panose="020B0604030504040204" pitchFamily="34" charset="0"/>
                <a:ea typeface="Verdana" panose="020B0604030504040204" pitchFamily="34" charset="0"/>
              </a:rPr>
              <a:t>Līguma</a:t>
            </a:r>
            <a:r>
              <a:rPr lang="en-US" sz="1500" i="1"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i="1" dirty="0" err="1">
                <a:solidFill>
                  <a:schemeClr val="tx1">
                    <a:lumMod val="75000"/>
                    <a:lumOff val="25000"/>
                  </a:schemeClr>
                </a:solidFill>
                <a:effectLst/>
                <a:latin typeface="Verdana" panose="020B0604030504040204" pitchFamily="34" charset="0"/>
                <a:ea typeface="Verdana" panose="020B0604030504040204" pitchFamily="34" charset="0"/>
              </a:rPr>
              <a:t>darbības</a:t>
            </a:r>
            <a:r>
              <a:rPr lang="en-US" sz="1500" i="1"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i="1" dirty="0" err="1">
                <a:solidFill>
                  <a:schemeClr val="tx1">
                    <a:lumMod val="75000"/>
                    <a:lumOff val="25000"/>
                  </a:schemeClr>
                </a:solidFill>
                <a:effectLst/>
                <a:latin typeface="Verdana" panose="020B0604030504040204" pitchFamily="34" charset="0"/>
                <a:ea typeface="Verdana" panose="020B0604030504040204" pitchFamily="34" charset="0"/>
              </a:rPr>
              <a:t>beigās</a:t>
            </a:r>
            <a:r>
              <a:rPr lang="en-US" sz="1500" i="1"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i="1" dirty="0" err="1">
                <a:solidFill>
                  <a:schemeClr val="tx1">
                    <a:lumMod val="75000"/>
                    <a:lumOff val="25000"/>
                  </a:schemeClr>
                </a:solidFill>
                <a:effectLst/>
                <a:latin typeface="Verdana" panose="020B0604030504040204" pitchFamily="34" charset="0"/>
                <a:ea typeface="Verdana" panose="020B0604030504040204" pitchFamily="34" charset="0"/>
              </a:rPr>
              <a:t>nodrošina</a:t>
            </a:r>
            <a:r>
              <a:rPr lang="en-US" sz="1500" i="1"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i="1" dirty="0" err="1">
                <a:solidFill>
                  <a:schemeClr val="tx1">
                    <a:lumMod val="75000"/>
                    <a:lumOff val="25000"/>
                  </a:schemeClr>
                </a:solidFill>
                <a:effectLst/>
                <a:latin typeface="Verdana" panose="020B0604030504040204" pitchFamily="34" charset="0"/>
                <a:ea typeface="Verdana" panose="020B0604030504040204" pitchFamily="34" charset="0"/>
              </a:rPr>
              <a:t>kompensācijas</a:t>
            </a:r>
            <a:r>
              <a:rPr lang="en-US" sz="1500" i="1"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i="1" dirty="0" err="1">
                <a:solidFill>
                  <a:schemeClr val="tx1">
                    <a:lumMod val="75000"/>
                    <a:lumOff val="25000"/>
                  </a:schemeClr>
                </a:solidFill>
                <a:effectLst/>
                <a:latin typeface="Verdana" panose="020B0604030504040204" pitchFamily="34" charset="0"/>
                <a:ea typeface="Verdana" panose="020B0604030504040204" pitchFamily="34" charset="0"/>
              </a:rPr>
              <a:t>parametru</a:t>
            </a:r>
            <a:r>
              <a:rPr lang="en-US" sz="1500" i="1"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i="1" dirty="0" err="1">
                <a:solidFill>
                  <a:schemeClr val="tx1">
                    <a:lumMod val="75000"/>
                    <a:lumOff val="25000"/>
                  </a:schemeClr>
                </a:solidFill>
                <a:effectLst/>
                <a:latin typeface="Verdana" panose="020B0604030504040204" pitchFamily="34" charset="0"/>
                <a:ea typeface="Verdana" panose="020B0604030504040204" pitchFamily="34" charset="0"/>
              </a:rPr>
              <a:t>atbilstības</a:t>
            </a:r>
            <a:r>
              <a:rPr lang="en-US" sz="1500" i="1"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i="1" dirty="0" err="1">
                <a:solidFill>
                  <a:schemeClr val="tx1">
                    <a:lumMod val="75000"/>
                    <a:lumOff val="25000"/>
                  </a:schemeClr>
                </a:solidFill>
                <a:effectLst/>
                <a:latin typeface="Verdana" panose="020B0604030504040204" pitchFamily="34" charset="0"/>
                <a:ea typeface="Verdana" panose="020B0604030504040204" pitchFamily="34" charset="0"/>
              </a:rPr>
              <a:t>kontroles</a:t>
            </a:r>
            <a:r>
              <a:rPr lang="en-US" sz="1500" i="1"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i="1" dirty="0" err="1">
                <a:solidFill>
                  <a:schemeClr val="tx1">
                    <a:lumMod val="75000"/>
                    <a:lumOff val="25000"/>
                  </a:schemeClr>
                </a:solidFill>
                <a:effectLst/>
                <a:latin typeface="Verdana" panose="020B0604030504040204" pitchFamily="34" charset="0"/>
                <a:ea typeface="Verdana" panose="020B0604030504040204" pitchFamily="34" charset="0"/>
              </a:rPr>
              <a:t>veikšanu</a:t>
            </a:r>
            <a:r>
              <a:rPr lang="en-US" sz="1500" i="1"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i="1" dirty="0" err="1">
                <a:solidFill>
                  <a:schemeClr val="tx1">
                    <a:lumMod val="75000"/>
                    <a:lumOff val="25000"/>
                  </a:schemeClr>
                </a:solidFill>
                <a:effectLst/>
                <a:latin typeface="Verdana" panose="020B0604030504040204" pitchFamily="34" charset="0"/>
                <a:ea typeface="Verdana" panose="020B0604030504040204" pitchFamily="34" charset="0"/>
              </a:rPr>
              <a:t>t.i.</a:t>
            </a:r>
            <a:r>
              <a:rPr lang="en-US" sz="1500" i="1" dirty="0">
                <a:solidFill>
                  <a:schemeClr val="tx1">
                    <a:lumMod val="75000"/>
                    <a:lumOff val="25000"/>
                  </a:schemeClr>
                </a:solidFill>
                <a:effectLst/>
                <a:latin typeface="Verdana" panose="020B0604030504040204" pitchFamily="34" charset="0"/>
                <a:ea typeface="Verdana" panose="020B0604030504040204" pitchFamily="34" charset="0"/>
              </a:rPr>
              <a:t> ne </a:t>
            </a:r>
            <a:r>
              <a:rPr lang="en-US" sz="1500" i="1" dirty="0" err="1">
                <a:solidFill>
                  <a:schemeClr val="tx1">
                    <a:lumMod val="75000"/>
                    <a:lumOff val="25000"/>
                  </a:schemeClr>
                </a:solidFill>
                <a:effectLst/>
                <a:latin typeface="Verdana" panose="020B0604030504040204" pitchFamily="34" charset="0"/>
                <a:ea typeface="Verdana" panose="020B0604030504040204" pitchFamily="34" charset="0"/>
              </a:rPr>
              <a:t>vēlāk</a:t>
            </a:r>
            <a:r>
              <a:rPr lang="en-US" sz="1500" i="1"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i="1" dirty="0" err="1">
                <a:solidFill>
                  <a:schemeClr val="tx1">
                    <a:lumMod val="75000"/>
                    <a:lumOff val="25000"/>
                  </a:schemeClr>
                </a:solidFill>
                <a:effectLst/>
                <a:latin typeface="Verdana" panose="020B0604030504040204" pitchFamily="34" charset="0"/>
                <a:ea typeface="Verdana" panose="020B0604030504040204" pitchFamily="34" charset="0"/>
              </a:rPr>
              <a:t>kā</a:t>
            </a:r>
            <a:r>
              <a:rPr lang="en-US" sz="1500" i="1"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i="1" dirty="0" err="1">
                <a:solidFill>
                  <a:schemeClr val="tx1">
                    <a:lumMod val="75000"/>
                    <a:lumOff val="25000"/>
                  </a:schemeClr>
                </a:solidFill>
                <a:effectLst/>
                <a:latin typeface="Verdana" panose="020B0604030504040204" pitchFamily="34" charset="0"/>
                <a:ea typeface="Verdana" panose="020B0604030504040204" pitchFamily="34" charset="0"/>
              </a:rPr>
              <a:t>līdz</a:t>
            </a:r>
            <a:r>
              <a:rPr lang="en-US" sz="1500" i="1" dirty="0">
                <a:solidFill>
                  <a:schemeClr val="tx1">
                    <a:lumMod val="75000"/>
                    <a:lumOff val="25000"/>
                  </a:schemeClr>
                </a:solidFill>
                <a:effectLst/>
                <a:latin typeface="Verdana" panose="020B0604030504040204" pitchFamily="34" charset="0"/>
                <a:ea typeface="Verdana" panose="020B0604030504040204" pitchFamily="34" charset="0"/>
              </a:rPr>
              <a:t> … un …. </a:t>
            </a:r>
            <a:endParaRPr lang="en-US" sz="1500" dirty="0">
              <a:solidFill>
                <a:schemeClr val="tx1">
                  <a:lumMod val="75000"/>
                  <a:lumOff val="25000"/>
                </a:schemeClr>
              </a:solidFill>
              <a:effectLst/>
              <a:latin typeface="Verdana" panose="020B0604030504040204" pitchFamily="34" charset="0"/>
              <a:ea typeface="Verdana" panose="020B0604030504040204" pitchFamily="34" charset="0"/>
            </a:endParaRPr>
          </a:p>
          <a:p>
            <a:pPr marL="230400" marR="0" indent="-230400" algn="just" defTabSz="457200">
              <a:lnSpc>
                <a:spcPct val="120000"/>
              </a:lnSpc>
              <a:spcBef>
                <a:spcPts val="600"/>
              </a:spcBef>
              <a:buClr>
                <a:schemeClr val="accent1"/>
              </a:buClr>
              <a:buSzPct val="80000"/>
              <a:buFont typeface="Wingdings 3" charset="2"/>
              <a:buChar char=""/>
            </a:pPr>
            <a:r>
              <a:rPr lang="en-US" sz="1500" i="1"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Pašvaldība</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izskata</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uzņēmuma</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iesniegto</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atlīdzības</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maksājumu</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kompensācijas</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iesniegumu</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saskaņā</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ar</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i="1" dirty="0" err="1">
                <a:solidFill>
                  <a:schemeClr val="tx1">
                    <a:lumMod val="75000"/>
                    <a:lumOff val="25000"/>
                  </a:schemeClr>
                </a:solidFill>
                <a:effectLst/>
                <a:latin typeface="Verdana" panose="020B0604030504040204" pitchFamily="34" charset="0"/>
                <a:ea typeface="Verdana" panose="020B0604030504040204" pitchFamily="34" charset="0"/>
              </a:rPr>
              <a:t>Pašvaldības</a:t>
            </a:r>
            <a:r>
              <a:rPr lang="en-US" sz="1500" i="1"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i="1" dirty="0" err="1">
                <a:solidFill>
                  <a:schemeClr val="tx1">
                    <a:lumMod val="75000"/>
                    <a:lumOff val="25000"/>
                  </a:schemeClr>
                </a:solidFill>
                <a:effectLst/>
                <a:latin typeface="Verdana" panose="020B0604030504040204" pitchFamily="34" charset="0"/>
                <a:ea typeface="Verdana" panose="020B0604030504040204" pitchFamily="34" charset="0"/>
              </a:rPr>
              <a:t>saistošajiem</a:t>
            </a:r>
            <a:r>
              <a:rPr lang="en-US" sz="1500" i="1"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i="1" dirty="0" err="1">
                <a:solidFill>
                  <a:schemeClr val="tx1">
                    <a:lumMod val="75000"/>
                    <a:lumOff val="25000"/>
                  </a:schemeClr>
                </a:solidFill>
                <a:effectLst/>
                <a:latin typeface="Verdana" panose="020B0604030504040204" pitchFamily="34" charset="0"/>
                <a:ea typeface="Verdana" panose="020B0604030504040204" pitchFamily="34" charset="0"/>
              </a:rPr>
              <a:t>noteikumiem</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i="1" dirty="0" err="1">
                <a:solidFill>
                  <a:schemeClr val="tx1">
                    <a:lumMod val="75000"/>
                    <a:lumOff val="25000"/>
                  </a:schemeClr>
                </a:solidFill>
                <a:effectLst/>
                <a:latin typeface="Verdana" panose="020B0604030504040204" pitchFamily="34" charset="0"/>
                <a:ea typeface="Verdana" panose="020B0604030504040204" pitchFamily="34" charset="0"/>
              </a:rPr>
              <a:t>vai</a:t>
            </a:r>
            <a:r>
              <a:rPr lang="en-US" sz="1500" i="1"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i="1" dirty="0" err="1">
                <a:solidFill>
                  <a:schemeClr val="tx1">
                    <a:lumMod val="75000"/>
                    <a:lumOff val="25000"/>
                  </a:schemeClr>
                </a:solidFill>
                <a:effectLst/>
                <a:latin typeface="Verdana" panose="020B0604030504040204" pitchFamily="34" charset="0"/>
                <a:ea typeface="Verdana" panose="020B0604030504040204" pitchFamily="34" charset="0"/>
              </a:rPr>
              <a:t>cits</a:t>
            </a:r>
            <a:r>
              <a:rPr lang="en-US" sz="1500" i="1"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i="1" dirty="0" err="1">
                <a:solidFill>
                  <a:schemeClr val="tx1">
                    <a:lumMod val="75000"/>
                    <a:lumOff val="25000"/>
                  </a:schemeClr>
                </a:solidFill>
                <a:effectLst/>
                <a:latin typeface="Verdana" panose="020B0604030504040204" pitchFamily="34" charset="0"/>
                <a:ea typeface="Verdana" panose="020B0604030504040204" pitchFamily="34" charset="0"/>
              </a:rPr>
              <a:t>dokuments</a:t>
            </a:r>
            <a:r>
              <a:rPr lang="en-US" sz="1500" i="1" dirty="0">
                <a:solidFill>
                  <a:schemeClr val="tx1">
                    <a:lumMod val="75000"/>
                    <a:lumOff val="25000"/>
                  </a:schemeClr>
                </a:solidFill>
                <a:effectLst/>
                <a:latin typeface="Verdana" panose="020B0604030504040204" pitchFamily="34" charset="0"/>
                <a:ea typeface="Verdana" panose="020B0604030504040204" pitchFamily="34" charset="0"/>
              </a:rPr>
              <a:t>)</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par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atlīdzības</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maksājumu</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kompensācijas</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piešķiršanas</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kritērijiem</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aprēķinu</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un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kontroles</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kārtību</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un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pārmērīgas</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kompensācijas</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novēršanu</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ņemot</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vērā</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ka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pieprasāmā</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summa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nevar</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pārsniegt</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summu</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kas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nepieciešama</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lai</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segtu</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neto</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izmaksas</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kas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rodas</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pildot</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sabiedrisko</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pakalpojumu</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sniegšanas</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pienākumus</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tostarp</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saprātīgu</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peļņu</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atbilstoši</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EK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lēmuma</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2012/21/ES 5.panta 1.punktam) un var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lemt</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par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attiecīgu</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atlīdzības</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maksājumu</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kompensācijas</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piešķiršanu</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a:t>
            </a:r>
          </a:p>
          <a:p>
            <a:pPr marR="0" algn="just" defTabSz="457200">
              <a:lnSpc>
                <a:spcPct val="120000"/>
              </a:lnSpc>
              <a:spcBef>
                <a:spcPts val="600"/>
              </a:spcBef>
              <a:buClr>
                <a:schemeClr val="accent1"/>
              </a:buClr>
              <a:buSzPct val="80000"/>
              <a:buFont typeface="Wingdings 3" charset="2"/>
              <a:buChar char=""/>
            </a:pP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Pašvaldība</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ne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retāk</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kā</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reizi</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gadā</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veic</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pārbaudes</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par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Sabiedrībai</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piešķirto</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atlīdzības</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maksājumu</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kompensāciju</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izlietojumu</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un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tā</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atbilstību</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piešķiršanas</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mērķiem</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saskaņā</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ar</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i="1" u="sng" dirty="0" err="1">
                <a:solidFill>
                  <a:schemeClr val="tx1">
                    <a:lumMod val="75000"/>
                    <a:lumOff val="25000"/>
                  </a:schemeClr>
                </a:solidFill>
                <a:effectLst/>
                <a:latin typeface="Verdana" panose="020B0604030504040204" pitchFamily="34" charset="0"/>
                <a:ea typeface="Verdana" panose="020B0604030504040204" pitchFamily="34" charset="0"/>
              </a:rPr>
              <a:t>Pašvaldības</a:t>
            </a:r>
            <a:r>
              <a:rPr lang="en-US" sz="1500" i="1" u="sng"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i="1" u="sng" dirty="0" err="1">
                <a:solidFill>
                  <a:schemeClr val="tx1">
                    <a:lumMod val="75000"/>
                    <a:lumOff val="25000"/>
                  </a:schemeClr>
                </a:solidFill>
                <a:effectLst/>
                <a:latin typeface="Verdana" panose="020B0604030504040204" pitchFamily="34" charset="0"/>
                <a:ea typeface="Verdana" panose="020B0604030504040204" pitchFamily="34" charset="0"/>
              </a:rPr>
              <a:t>saistošajiem</a:t>
            </a:r>
            <a:r>
              <a:rPr lang="en-US" sz="1500" i="1" u="sng"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i="1" u="sng" dirty="0" err="1">
                <a:solidFill>
                  <a:schemeClr val="tx1">
                    <a:lumMod val="75000"/>
                    <a:lumOff val="25000"/>
                  </a:schemeClr>
                </a:solidFill>
                <a:effectLst/>
                <a:latin typeface="Verdana" panose="020B0604030504040204" pitchFamily="34" charset="0"/>
                <a:ea typeface="Verdana" panose="020B0604030504040204" pitchFamily="34" charset="0"/>
              </a:rPr>
              <a:t>noteikumiem</a:t>
            </a:r>
            <a:r>
              <a:rPr lang="en-US" sz="1500" u="sng"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i="1" u="sng" dirty="0">
                <a:solidFill>
                  <a:schemeClr val="tx1">
                    <a:lumMod val="75000"/>
                    <a:lumOff val="25000"/>
                  </a:schemeClr>
                </a:solidFill>
                <a:effectLst/>
                <a:latin typeface="Verdana" panose="020B0604030504040204" pitchFamily="34" charset="0"/>
                <a:ea typeface="Verdana" panose="020B0604030504040204" pitchFamily="34" charset="0"/>
              </a:rPr>
              <a:t>(</a:t>
            </a:r>
            <a:r>
              <a:rPr lang="en-US" sz="1500" i="1" u="sng" dirty="0" err="1">
                <a:solidFill>
                  <a:schemeClr val="tx1">
                    <a:lumMod val="75000"/>
                    <a:lumOff val="25000"/>
                  </a:schemeClr>
                </a:solidFill>
                <a:effectLst/>
                <a:latin typeface="Verdana" panose="020B0604030504040204" pitchFamily="34" charset="0"/>
                <a:ea typeface="Verdana" panose="020B0604030504040204" pitchFamily="34" charset="0"/>
              </a:rPr>
              <a:t>cits</a:t>
            </a:r>
            <a:r>
              <a:rPr lang="en-US" sz="1500" i="1" u="sng"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i="1" u="sng" dirty="0" err="1">
                <a:solidFill>
                  <a:schemeClr val="tx1">
                    <a:lumMod val="75000"/>
                    <a:lumOff val="25000"/>
                  </a:schemeClr>
                </a:solidFill>
                <a:effectLst/>
                <a:latin typeface="Verdana" panose="020B0604030504040204" pitchFamily="34" charset="0"/>
                <a:ea typeface="Verdana" panose="020B0604030504040204" pitchFamily="34" charset="0"/>
              </a:rPr>
              <a:t>dokuments</a:t>
            </a:r>
            <a:r>
              <a:rPr lang="en-US" sz="1500" i="1" u="sng" dirty="0">
                <a:solidFill>
                  <a:schemeClr val="tx1">
                    <a:lumMod val="75000"/>
                    <a:lumOff val="25000"/>
                  </a:schemeClr>
                </a:solidFill>
                <a:effectLst/>
                <a:latin typeface="Verdana" panose="020B0604030504040204" pitchFamily="34" charset="0"/>
                <a:ea typeface="Verdana" panose="020B0604030504040204" pitchFamily="34" charset="0"/>
              </a:rPr>
              <a:t>)</a:t>
            </a:r>
            <a:r>
              <a:rPr lang="en-US" sz="1500" u="sng" dirty="0">
                <a:solidFill>
                  <a:schemeClr val="tx1">
                    <a:lumMod val="75000"/>
                    <a:lumOff val="25000"/>
                  </a:schemeClr>
                </a:solidFill>
                <a:effectLst/>
                <a:latin typeface="Verdana" panose="020B0604030504040204" pitchFamily="34" charset="0"/>
                <a:ea typeface="Verdana" panose="020B0604030504040204" pitchFamily="34" charset="0"/>
              </a:rPr>
              <a:t> par </a:t>
            </a:r>
            <a:r>
              <a:rPr lang="en-US" sz="1500" u="sng" dirty="0" err="1">
                <a:solidFill>
                  <a:schemeClr val="tx1">
                    <a:lumMod val="75000"/>
                    <a:lumOff val="25000"/>
                  </a:schemeClr>
                </a:solidFill>
                <a:effectLst/>
                <a:latin typeface="Verdana" panose="020B0604030504040204" pitchFamily="34" charset="0"/>
                <a:ea typeface="Verdana" panose="020B0604030504040204" pitchFamily="34" charset="0"/>
              </a:rPr>
              <a:t>atlīdzības</a:t>
            </a:r>
            <a:r>
              <a:rPr lang="en-US" sz="1500" u="sng"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u="sng" dirty="0" err="1">
                <a:solidFill>
                  <a:schemeClr val="tx1">
                    <a:lumMod val="75000"/>
                    <a:lumOff val="25000"/>
                  </a:schemeClr>
                </a:solidFill>
                <a:effectLst/>
                <a:latin typeface="Verdana" panose="020B0604030504040204" pitchFamily="34" charset="0"/>
                <a:ea typeface="Verdana" panose="020B0604030504040204" pitchFamily="34" charset="0"/>
              </a:rPr>
              <a:t>maksājumu</a:t>
            </a:r>
            <a:r>
              <a:rPr lang="en-US" sz="1500" u="sng" dirty="0">
                <a:solidFill>
                  <a:schemeClr val="tx1">
                    <a:lumMod val="75000"/>
                    <a:lumOff val="25000"/>
                  </a:schemeClr>
                </a:solidFill>
                <a:effectLst/>
                <a:latin typeface="Verdana" panose="020B0604030504040204" pitchFamily="34" charset="0"/>
                <a:ea typeface="Verdana" panose="020B0604030504040204" pitchFamily="34" charset="0"/>
              </a:rPr>
              <a:t>/</a:t>
            </a:r>
            <a:r>
              <a:rPr lang="en-US" sz="1500" u="sng" dirty="0" err="1">
                <a:solidFill>
                  <a:schemeClr val="tx1">
                    <a:lumMod val="75000"/>
                    <a:lumOff val="25000"/>
                  </a:schemeClr>
                </a:solidFill>
                <a:effectLst/>
                <a:latin typeface="Verdana" panose="020B0604030504040204" pitchFamily="34" charset="0"/>
                <a:ea typeface="Verdana" panose="020B0604030504040204" pitchFamily="34" charset="0"/>
              </a:rPr>
              <a:t>kompensācijas</a:t>
            </a:r>
            <a:r>
              <a:rPr lang="en-US" sz="1500" u="sng"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u="sng" dirty="0" err="1">
                <a:solidFill>
                  <a:schemeClr val="tx1">
                    <a:lumMod val="75000"/>
                    <a:lumOff val="25000"/>
                  </a:schemeClr>
                </a:solidFill>
                <a:effectLst/>
                <a:latin typeface="Verdana" panose="020B0604030504040204" pitchFamily="34" charset="0"/>
                <a:ea typeface="Verdana" panose="020B0604030504040204" pitchFamily="34" charset="0"/>
              </a:rPr>
              <a:t>piešķiršanas</a:t>
            </a:r>
            <a:r>
              <a:rPr lang="en-US" sz="1500" u="sng"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u="sng" dirty="0" err="1">
                <a:solidFill>
                  <a:schemeClr val="tx1">
                    <a:lumMod val="75000"/>
                    <a:lumOff val="25000"/>
                  </a:schemeClr>
                </a:solidFill>
                <a:effectLst/>
                <a:latin typeface="Verdana" panose="020B0604030504040204" pitchFamily="34" charset="0"/>
                <a:ea typeface="Verdana" panose="020B0604030504040204" pitchFamily="34" charset="0"/>
              </a:rPr>
              <a:t>kritērijiem</a:t>
            </a:r>
            <a:r>
              <a:rPr lang="en-US" sz="1500" u="sng"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u="sng" dirty="0" err="1">
                <a:solidFill>
                  <a:schemeClr val="tx1">
                    <a:lumMod val="75000"/>
                    <a:lumOff val="25000"/>
                  </a:schemeClr>
                </a:solidFill>
                <a:effectLst/>
                <a:latin typeface="Verdana" panose="020B0604030504040204" pitchFamily="34" charset="0"/>
                <a:ea typeface="Verdana" panose="020B0604030504040204" pitchFamily="34" charset="0"/>
              </a:rPr>
              <a:t>aprēķinu</a:t>
            </a:r>
            <a:r>
              <a:rPr lang="en-US" sz="1500" u="sng" dirty="0">
                <a:solidFill>
                  <a:schemeClr val="tx1">
                    <a:lumMod val="75000"/>
                    <a:lumOff val="25000"/>
                  </a:schemeClr>
                </a:solidFill>
                <a:effectLst/>
                <a:latin typeface="Verdana" panose="020B0604030504040204" pitchFamily="34" charset="0"/>
                <a:ea typeface="Verdana" panose="020B0604030504040204" pitchFamily="34" charset="0"/>
              </a:rPr>
              <a:t> un </a:t>
            </a:r>
            <a:r>
              <a:rPr lang="en-US" sz="1500" u="sng" dirty="0" err="1">
                <a:solidFill>
                  <a:schemeClr val="tx1">
                    <a:lumMod val="75000"/>
                    <a:lumOff val="25000"/>
                  </a:schemeClr>
                </a:solidFill>
                <a:effectLst/>
                <a:latin typeface="Verdana" panose="020B0604030504040204" pitchFamily="34" charset="0"/>
                <a:ea typeface="Verdana" panose="020B0604030504040204" pitchFamily="34" charset="0"/>
              </a:rPr>
              <a:t>kontroles</a:t>
            </a:r>
            <a:r>
              <a:rPr lang="en-US" sz="1500" u="sng"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u="sng" dirty="0" err="1">
                <a:solidFill>
                  <a:schemeClr val="tx1">
                    <a:lumMod val="75000"/>
                    <a:lumOff val="25000"/>
                  </a:schemeClr>
                </a:solidFill>
                <a:effectLst/>
                <a:latin typeface="Verdana" panose="020B0604030504040204" pitchFamily="34" charset="0"/>
                <a:ea typeface="Verdana" panose="020B0604030504040204" pitchFamily="34" charset="0"/>
              </a:rPr>
              <a:t>kārtību</a:t>
            </a:r>
            <a:r>
              <a:rPr lang="en-US" sz="1500" u="sng" dirty="0">
                <a:solidFill>
                  <a:schemeClr val="tx1">
                    <a:lumMod val="75000"/>
                    <a:lumOff val="25000"/>
                  </a:schemeClr>
                </a:solidFill>
                <a:effectLst/>
                <a:latin typeface="Verdana" panose="020B0604030504040204" pitchFamily="34" charset="0"/>
                <a:ea typeface="Verdana" panose="020B0604030504040204" pitchFamily="34" charset="0"/>
              </a:rPr>
              <a:t> un </a:t>
            </a:r>
            <a:r>
              <a:rPr lang="en-US" sz="1500" u="sng" dirty="0" err="1">
                <a:solidFill>
                  <a:schemeClr val="tx1">
                    <a:lumMod val="75000"/>
                    <a:lumOff val="25000"/>
                  </a:schemeClr>
                </a:solidFill>
                <a:effectLst/>
                <a:latin typeface="Verdana" panose="020B0604030504040204" pitchFamily="34" charset="0"/>
                <a:ea typeface="Verdana" panose="020B0604030504040204" pitchFamily="34" charset="0"/>
              </a:rPr>
              <a:t>pārmērīgas</a:t>
            </a:r>
            <a:r>
              <a:rPr lang="en-US" sz="1500" u="sng"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u="sng" dirty="0" err="1">
                <a:solidFill>
                  <a:schemeClr val="tx1">
                    <a:lumMod val="75000"/>
                    <a:lumOff val="25000"/>
                  </a:schemeClr>
                </a:solidFill>
                <a:effectLst/>
                <a:latin typeface="Verdana" panose="020B0604030504040204" pitchFamily="34" charset="0"/>
                <a:ea typeface="Verdana" panose="020B0604030504040204" pitchFamily="34" charset="0"/>
              </a:rPr>
              <a:t>kompensācijas</a:t>
            </a:r>
            <a:r>
              <a:rPr lang="en-US" sz="1500" u="sng"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u="sng" dirty="0" err="1">
                <a:solidFill>
                  <a:schemeClr val="tx1">
                    <a:lumMod val="75000"/>
                    <a:lumOff val="25000"/>
                  </a:schemeClr>
                </a:solidFill>
                <a:effectLst/>
                <a:latin typeface="Verdana" panose="020B0604030504040204" pitchFamily="34" charset="0"/>
                <a:ea typeface="Verdana" panose="020B0604030504040204" pitchFamily="34" charset="0"/>
              </a:rPr>
              <a:t>novēršanu</a:t>
            </a:r>
            <a:r>
              <a:rPr lang="en-US" sz="1500" u="sng" dirty="0">
                <a:solidFill>
                  <a:schemeClr val="tx1">
                    <a:lumMod val="75000"/>
                    <a:lumOff val="25000"/>
                  </a:schemeClr>
                </a:solidFill>
                <a:effectLst/>
                <a:latin typeface="Verdana" panose="020B0604030504040204" pitchFamily="34" charset="0"/>
                <a:ea typeface="Verdana" panose="020B0604030504040204" pitchFamily="34" charset="0"/>
              </a:rPr>
              <a:t>, kas </a:t>
            </a:r>
            <a:r>
              <a:rPr lang="en-US" sz="1500" u="sng" dirty="0" err="1">
                <a:solidFill>
                  <a:schemeClr val="tx1">
                    <a:lumMod val="75000"/>
                    <a:lumOff val="25000"/>
                  </a:schemeClr>
                </a:solidFill>
                <a:effectLst/>
                <a:latin typeface="Verdana" panose="020B0604030504040204" pitchFamily="34" charset="0"/>
                <a:ea typeface="Verdana" panose="020B0604030504040204" pitchFamily="34" charset="0"/>
              </a:rPr>
              <a:t>atbilst</a:t>
            </a:r>
            <a:r>
              <a:rPr lang="en-US" sz="1500" u="sng" dirty="0">
                <a:solidFill>
                  <a:schemeClr val="tx1">
                    <a:lumMod val="75000"/>
                    <a:lumOff val="25000"/>
                  </a:schemeClr>
                </a:solidFill>
                <a:effectLst/>
                <a:latin typeface="Verdana" panose="020B0604030504040204" pitchFamily="34" charset="0"/>
                <a:ea typeface="Verdana" panose="020B0604030504040204" pitchFamily="34" charset="0"/>
              </a:rPr>
              <a:t> EK </a:t>
            </a:r>
            <a:r>
              <a:rPr lang="en-US" sz="1500" u="sng" dirty="0" err="1">
                <a:solidFill>
                  <a:schemeClr val="tx1">
                    <a:lumMod val="75000"/>
                    <a:lumOff val="25000"/>
                  </a:schemeClr>
                </a:solidFill>
                <a:effectLst/>
                <a:latin typeface="Verdana" panose="020B0604030504040204" pitchFamily="34" charset="0"/>
                <a:ea typeface="Verdana" panose="020B0604030504040204" pitchFamily="34" charset="0"/>
              </a:rPr>
              <a:t>lēmuma</a:t>
            </a:r>
            <a:r>
              <a:rPr lang="en-US" sz="1500" u="sng" dirty="0">
                <a:solidFill>
                  <a:schemeClr val="tx1">
                    <a:lumMod val="75000"/>
                    <a:lumOff val="25000"/>
                  </a:schemeClr>
                </a:solidFill>
                <a:effectLst/>
                <a:latin typeface="Verdana" panose="020B0604030504040204" pitchFamily="34" charset="0"/>
                <a:ea typeface="Verdana" panose="020B0604030504040204" pitchFamily="34" charset="0"/>
              </a:rPr>
              <a:t> Nr. 2012/21/ES </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5. un 6.pantam. Ja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pārmērīgas</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kompensācijas</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summa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nepārsniedz</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10 % no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vidējās</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gada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kompensācijas</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summas</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šādu</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kompensāciju</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var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pārnest</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uz</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nākamo</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periodu</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un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atskaitīt</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no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kompensācijas</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summas</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kas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jāmaksā</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par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minēto</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periodu</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Bet, ja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kompensācijas</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summa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pārsniedz</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saskaņā</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ar</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EK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lēmuma</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Nr. 2012/21/ES  5.pantu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noteikto</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summu</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tad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uzņēmumam</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ir</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pienākums</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atmaksāt</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saņemto</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pārmērīgo</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 </a:t>
            </a:r>
            <a:r>
              <a:rPr lang="en-US" sz="1500" dirty="0" err="1">
                <a:solidFill>
                  <a:schemeClr val="tx1">
                    <a:lumMod val="75000"/>
                    <a:lumOff val="25000"/>
                  </a:schemeClr>
                </a:solidFill>
                <a:effectLst/>
                <a:latin typeface="Verdana" panose="020B0604030504040204" pitchFamily="34" charset="0"/>
                <a:ea typeface="Verdana" panose="020B0604030504040204" pitchFamily="34" charset="0"/>
              </a:rPr>
              <a:t>kompensāciju</a:t>
            </a:r>
            <a:r>
              <a:rPr lang="en-US" sz="1500" dirty="0">
                <a:solidFill>
                  <a:schemeClr val="tx1">
                    <a:lumMod val="75000"/>
                    <a:lumOff val="25000"/>
                  </a:schemeClr>
                </a:solidFill>
                <a:effectLst/>
                <a:latin typeface="Verdana" panose="020B0604030504040204" pitchFamily="34" charset="0"/>
                <a:ea typeface="Verdana" panose="020B0604030504040204" pitchFamily="34" charset="0"/>
              </a:rPr>
              <a:t>.</a:t>
            </a:r>
          </a:p>
          <a:p>
            <a:pPr marL="0" marR="0" algn="just" defTabSz="457200">
              <a:buClr>
                <a:schemeClr val="accent1"/>
              </a:buClr>
              <a:buSzPct val="80000"/>
              <a:buFont typeface="Wingdings 3" charset="2"/>
              <a:buChar char=""/>
            </a:pPr>
            <a:endParaRPr lang="en-US" sz="1100" dirty="0">
              <a:solidFill>
                <a:schemeClr val="tx1">
                  <a:lumMod val="75000"/>
                  <a:lumOff val="25000"/>
                </a:schemeClr>
              </a:solidFill>
              <a:effectLst/>
            </a:endParaRPr>
          </a:p>
          <a:p>
            <a:pPr defTabSz="457200">
              <a:buClr>
                <a:schemeClr val="accent1"/>
              </a:buClr>
              <a:buSzPct val="80000"/>
              <a:buFont typeface="Wingdings 3" charset="2"/>
              <a:buChar char=""/>
              <a:defRPr/>
            </a:pPr>
            <a:endParaRPr lang="en-US" sz="1100" dirty="0">
              <a:solidFill>
                <a:schemeClr val="tx1">
                  <a:lumMod val="75000"/>
                  <a:lumOff val="25000"/>
                </a:schemeClr>
              </a:solidFill>
            </a:endParaRPr>
          </a:p>
          <a:p>
            <a:pPr defTabSz="457200">
              <a:buClr>
                <a:schemeClr val="accent1"/>
              </a:buClr>
              <a:buSzPct val="80000"/>
              <a:buFont typeface="Wingdings 3" charset="2"/>
              <a:buChar char=""/>
              <a:defRPr/>
            </a:pPr>
            <a:endParaRPr lang="en-US" sz="1100" dirty="0">
              <a:solidFill>
                <a:schemeClr val="tx1">
                  <a:lumMod val="75000"/>
                  <a:lumOff val="25000"/>
                </a:schemeClr>
              </a:solidFill>
            </a:endParaRPr>
          </a:p>
          <a:p>
            <a:pPr defTabSz="457200">
              <a:buClr>
                <a:schemeClr val="accent1"/>
              </a:buClr>
              <a:buSzPct val="80000"/>
              <a:buFont typeface="Wingdings 3" charset="2"/>
              <a:buChar char=""/>
              <a:defRPr/>
            </a:pPr>
            <a:endParaRPr lang="en-US" sz="1100" dirty="0">
              <a:solidFill>
                <a:schemeClr val="tx1">
                  <a:lumMod val="75000"/>
                  <a:lumOff val="25000"/>
                </a:schemeClr>
              </a:solidFill>
            </a:endParaRPr>
          </a:p>
          <a:p>
            <a:pPr defTabSz="457200">
              <a:buClr>
                <a:schemeClr val="accent1"/>
              </a:buClr>
              <a:buSzPct val="80000"/>
              <a:buFont typeface="Wingdings 3" charset="2"/>
              <a:buChar char=""/>
              <a:defRPr/>
            </a:pPr>
            <a:endParaRPr lang="en-US" sz="1100" dirty="0">
              <a:solidFill>
                <a:schemeClr val="tx1">
                  <a:lumMod val="75000"/>
                  <a:lumOff val="25000"/>
                </a:schemeClr>
              </a:solidFill>
            </a:endParaRPr>
          </a:p>
        </p:txBody>
      </p:sp>
      <p:sp>
        <p:nvSpPr>
          <p:cNvPr id="20504" name="Isosceles Triangle 20503">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Tree>
    <p:extLst>
      <p:ext uri="{BB962C8B-B14F-4D97-AF65-F5344CB8AC3E}">
        <p14:creationId xmlns:p14="http://schemas.microsoft.com/office/powerpoint/2010/main" val="637155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9" name="Group 20508">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0510" name="Straight Connector 20509">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0511" name="Straight Connector 20510">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0512"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20513"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20514" name="Isosceles Triangle 20513">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20515"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20516"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20517"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20518" name="Isosceles Triangle 20517">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20519" name="Isosceles Triangle 20518">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grpSp>
      <p:sp useBgFill="1">
        <p:nvSpPr>
          <p:cNvPr id="20521" name="Rectangle 20520">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82" name="Virsraksts 1">
            <a:extLst>
              <a:ext uri="{FF2B5EF4-FFF2-40B4-BE49-F238E27FC236}">
                <a16:creationId xmlns:a16="http://schemas.microsoft.com/office/drawing/2014/main" id="{71751E61-8038-BDD4-A5E7-A5751A345687}"/>
              </a:ext>
            </a:extLst>
          </p:cNvPr>
          <p:cNvSpPr>
            <a:spLocks noGrp="1"/>
          </p:cNvSpPr>
          <p:nvPr>
            <p:ph type="title"/>
          </p:nvPr>
        </p:nvSpPr>
        <p:spPr>
          <a:xfrm>
            <a:off x="1333502" y="609600"/>
            <a:ext cx="8596668" cy="1320800"/>
          </a:xfrm>
        </p:spPr>
        <p:txBody>
          <a:bodyPr vert="horz" lIns="91440" tIns="45720" rIns="91440" bIns="45720" rtlCol="0" anchor="t">
            <a:normAutofit/>
          </a:bodyPr>
          <a:lstStyle/>
          <a:p>
            <a:r>
              <a:rPr lang="en-US" altLang="lv-LV" sz="3600" dirty="0" err="1">
                <a:latin typeface="+mj-lt"/>
                <a:ea typeface="+mj-ea"/>
                <a:cs typeface="+mj-cs"/>
              </a:rPr>
              <a:t>Apliecinājums</a:t>
            </a:r>
            <a:r>
              <a:rPr lang="en-US" altLang="lv-LV" sz="3600" dirty="0">
                <a:latin typeface="+mj-lt"/>
                <a:ea typeface="+mj-ea"/>
                <a:cs typeface="+mj-cs"/>
              </a:rPr>
              <a:t> par </a:t>
            </a:r>
            <a:r>
              <a:rPr lang="en-US" altLang="lv-LV" sz="3600" dirty="0" err="1">
                <a:latin typeface="+mj-lt"/>
                <a:ea typeface="+mj-ea"/>
                <a:cs typeface="+mj-cs"/>
              </a:rPr>
              <a:t>pārkompensācijas</a:t>
            </a:r>
            <a:r>
              <a:rPr lang="en-US" altLang="lv-LV" sz="3600" dirty="0">
                <a:latin typeface="+mj-lt"/>
                <a:ea typeface="+mj-ea"/>
                <a:cs typeface="+mj-cs"/>
              </a:rPr>
              <a:t> </a:t>
            </a:r>
            <a:r>
              <a:rPr lang="en-US" altLang="lv-LV" sz="3600" dirty="0" err="1">
                <a:latin typeface="+mj-lt"/>
                <a:ea typeface="+mj-ea"/>
                <a:cs typeface="+mj-cs"/>
              </a:rPr>
              <a:t>kontroli</a:t>
            </a:r>
            <a:endParaRPr lang="en-US" altLang="lv-LV" sz="3600" dirty="0">
              <a:latin typeface="+mj-lt"/>
              <a:ea typeface="+mj-ea"/>
              <a:cs typeface="+mj-cs"/>
            </a:endParaRPr>
          </a:p>
        </p:txBody>
      </p:sp>
      <p:sp>
        <p:nvSpPr>
          <p:cNvPr id="20523" name="Isosceles Triangle 20522">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20525" name="Isosceles Triangle 20524">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cxnSp>
        <p:nvCxnSpPr>
          <p:cNvPr id="20527" name="Straight Connector 20526">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20529" name="Straight Connector 20528">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7" name="Content Placeholder 3">
            <a:extLst>
              <a:ext uri="{FF2B5EF4-FFF2-40B4-BE49-F238E27FC236}">
                <a16:creationId xmlns:a16="http://schemas.microsoft.com/office/drawing/2014/main" id="{02B5188D-A63D-EDCE-6C8B-4643005F4CCD}"/>
              </a:ext>
            </a:extLst>
          </p:cNvPr>
          <p:cNvSpPr txBox="1">
            <a:spLocks/>
          </p:cNvSpPr>
          <p:nvPr/>
        </p:nvSpPr>
        <p:spPr>
          <a:xfrm>
            <a:off x="1333502" y="2160590"/>
            <a:ext cx="8470898" cy="40878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457200">
              <a:lnSpc>
                <a:spcPct val="110000"/>
              </a:lnSpc>
              <a:buClr>
                <a:schemeClr val="accent1"/>
              </a:buClr>
              <a:buSzPct val="80000"/>
              <a:buFont typeface="Wingdings 3" charset="2"/>
              <a:buChar char=""/>
              <a:defRPr/>
            </a:pP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Ja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projektā</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tiek</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iekļautas</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darbības</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kas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ir</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saistītas</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ar</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sabiedriskā</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pakalpojuma</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sniegšanu</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projekta</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iesniedzējs</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iesniedz</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sadarbības</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iestādē</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vispārējas</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tautsaimnieciskas</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nozīmes</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pakalpojuma</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pilnvarojuma</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uzlicēja</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apliecinājumu</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par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paredzēto</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atlīdzības</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kompensācijas</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maksājumu</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kontroli</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un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pārskatīšanu</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kā</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arī</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minēto</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atlīdzības</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kompensācijas</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maksājumu</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pārmaksas</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novēršanu</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un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atgūšanu</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ievērojot</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Eiropas</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Savienības</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līmenī</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noteikto</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pārbaužu</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regularitāti</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bet ne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retāk</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kā</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reizi</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trijos</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gados</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un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pilnvarojuma</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akta</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darbības</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perioda</a:t>
            </a:r>
            <a:r>
              <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 </a:t>
            </a:r>
            <a:r>
              <a:rPr lang="en-US" sz="1800" b="0" i="0" dirty="0" err="1">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rPr>
              <a:t>beigās</a:t>
            </a:r>
            <a:endParaRPr lang="en-US" sz="1800" b="0" i="0" dirty="0">
              <a:solidFill>
                <a:schemeClr val="tx1">
                  <a:lumMod val="75000"/>
                  <a:lumOff val="25000"/>
                </a:schemeClr>
              </a:solidFill>
              <a:effectLst/>
              <a:highlight>
                <a:srgbClr val="FFFFFF"/>
              </a:highlight>
              <a:latin typeface="Verdana" panose="020B0604030504040204" pitchFamily="34" charset="0"/>
              <a:ea typeface="Verdana" panose="020B0604030504040204" pitchFamily="34" charset="0"/>
            </a:endParaRPr>
          </a:p>
          <a:p>
            <a:pPr defTabSz="457200">
              <a:lnSpc>
                <a:spcPct val="110000"/>
              </a:lnSpc>
              <a:buClr>
                <a:schemeClr val="accent1"/>
              </a:buClr>
              <a:buSzPct val="80000"/>
              <a:buFont typeface="Wingdings 3" charset="2"/>
              <a:buChar char=""/>
              <a:defRPr/>
            </a:pPr>
            <a:r>
              <a:rPr lang="en-US" sz="1800" dirty="0" err="1">
                <a:solidFill>
                  <a:schemeClr val="tx1">
                    <a:lumMod val="75000"/>
                    <a:lumOff val="25000"/>
                  </a:schemeClr>
                </a:solidFill>
                <a:latin typeface="Verdana" panose="020B0604030504040204" pitchFamily="34" charset="0"/>
                <a:ea typeface="Verdana" panose="020B0604030504040204" pitchFamily="34" charset="0"/>
              </a:rPr>
              <a:t>Atbilstoši</a:t>
            </a:r>
            <a:r>
              <a:rPr lang="en-US" sz="1800" dirty="0">
                <a:solidFill>
                  <a:schemeClr val="tx1">
                    <a:lumMod val="75000"/>
                    <a:lumOff val="25000"/>
                  </a:schemeClr>
                </a:solidFill>
                <a:latin typeface="Verdana" panose="020B0604030504040204" pitchFamily="34" charset="0"/>
                <a:ea typeface="Verdana" panose="020B0604030504040204" pitchFamily="34" charset="0"/>
              </a:rPr>
              <a:t> </a:t>
            </a:r>
            <a:r>
              <a:rPr lang="en-US" sz="1800" dirty="0" err="1">
                <a:solidFill>
                  <a:schemeClr val="tx1">
                    <a:lumMod val="75000"/>
                    <a:lumOff val="25000"/>
                  </a:schemeClr>
                </a:solidFill>
                <a:latin typeface="Verdana" panose="020B0604030504040204" pitchFamily="34" charset="0"/>
                <a:ea typeface="Verdana" panose="020B0604030504040204" pitchFamily="34" charset="0"/>
              </a:rPr>
              <a:t>standartformai</a:t>
            </a:r>
            <a:r>
              <a:rPr lang="en-US" sz="1800" dirty="0">
                <a:solidFill>
                  <a:schemeClr val="tx1">
                    <a:lumMod val="75000"/>
                    <a:lumOff val="25000"/>
                  </a:schemeClr>
                </a:solidFill>
                <a:latin typeface="Verdana" panose="020B0604030504040204" pitchFamily="34" charset="0"/>
                <a:ea typeface="Verdana" panose="020B0604030504040204" pitchFamily="34" charset="0"/>
              </a:rPr>
              <a:t> </a:t>
            </a:r>
          </a:p>
          <a:p>
            <a:pPr defTabSz="457200">
              <a:lnSpc>
                <a:spcPct val="110000"/>
              </a:lnSpc>
              <a:buClr>
                <a:schemeClr val="accent1"/>
              </a:buClr>
              <a:buSzPct val="80000"/>
              <a:buFont typeface="Wingdings 3" charset="2"/>
              <a:buChar char=""/>
              <a:defRPr/>
            </a:pPr>
            <a:r>
              <a:rPr lang="en-US" sz="1800" dirty="0" err="1">
                <a:solidFill>
                  <a:schemeClr val="tx1">
                    <a:lumMod val="75000"/>
                    <a:lumOff val="25000"/>
                  </a:schemeClr>
                </a:solidFill>
                <a:latin typeface="Verdana" panose="020B0604030504040204" pitchFamily="34" charset="0"/>
                <a:ea typeface="Verdana" panose="020B0604030504040204" pitchFamily="34" charset="0"/>
              </a:rPr>
              <a:t>Apliecinājumus</a:t>
            </a:r>
            <a:r>
              <a:rPr lang="en-US" sz="1800" dirty="0">
                <a:solidFill>
                  <a:schemeClr val="tx1">
                    <a:lumMod val="75000"/>
                    <a:lumOff val="25000"/>
                  </a:schemeClr>
                </a:solidFill>
                <a:latin typeface="Verdana" panose="020B0604030504040204" pitchFamily="34" charset="0"/>
                <a:ea typeface="Verdana" panose="020B0604030504040204" pitchFamily="34" charset="0"/>
              </a:rPr>
              <a:t> </a:t>
            </a:r>
            <a:r>
              <a:rPr lang="en-US" sz="1800" dirty="0" err="1">
                <a:solidFill>
                  <a:schemeClr val="tx1">
                    <a:lumMod val="75000"/>
                    <a:lumOff val="25000"/>
                  </a:schemeClr>
                </a:solidFill>
                <a:latin typeface="Verdana" panose="020B0604030504040204" pitchFamily="34" charset="0"/>
                <a:ea typeface="Verdana" panose="020B0604030504040204" pitchFamily="34" charset="0"/>
              </a:rPr>
              <a:t>iesniedz</a:t>
            </a:r>
            <a:r>
              <a:rPr lang="en-US" sz="1800" dirty="0">
                <a:solidFill>
                  <a:schemeClr val="tx1">
                    <a:lumMod val="75000"/>
                    <a:lumOff val="25000"/>
                  </a:schemeClr>
                </a:solidFill>
                <a:latin typeface="Verdana" panose="020B0604030504040204" pitchFamily="34" charset="0"/>
                <a:ea typeface="Verdana" panose="020B0604030504040204" pitchFamily="34" charset="0"/>
              </a:rPr>
              <a:t> </a:t>
            </a:r>
            <a:r>
              <a:rPr lang="en-US" sz="1800" dirty="0" err="1">
                <a:solidFill>
                  <a:schemeClr val="tx1">
                    <a:lumMod val="75000"/>
                    <a:lumOff val="25000"/>
                  </a:schemeClr>
                </a:solidFill>
                <a:latin typeface="Verdana" panose="020B0604030504040204" pitchFamily="34" charset="0"/>
                <a:ea typeface="Verdana" panose="020B0604030504040204" pitchFamily="34" charset="0"/>
              </a:rPr>
              <a:t>aģentūrā</a:t>
            </a:r>
            <a:r>
              <a:rPr lang="en-US" sz="1800" dirty="0">
                <a:solidFill>
                  <a:schemeClr val="tx1">
                    <a:lumMod val="75000"/>
                    <a:lumOff val="25000"/>
                  </a:schemeClr>
                </a:solidFill>
                <a:latin typeface="Verdana" panose="020B0604030504040204" pitchFamily="34" charset="0"/>
                <a:ea typeface="Verdana" panose="020B0604030504040204" pitchFamily="34" charset="0"/>
              </a:rPr>
              <a:t> </a:t>
            </a:r>
            <a:r>
              <a:rPr lang="en-US" sz="1800" dirty="0" err="1">
                <a:solidFill>
                  <a:schemeClr val="tx1">
                    <a:lumMod val="75000"/>
                    <a:lumOff val="25000"/>
                  </a:schemeClr>
                </a:solidFill>
                <a:latin typeface="Verdana" panose="020B0604030504040204" pitchFamily="34" charset="0"/>
                <a:ea typeface="Verdana" panose="020B0604030504040204" pitchFamily="34" charset="0"/>
              </a:rPr>
              <a:t>pēc</a:t>
            </a:r>
            <a:r>
              <a:rPr lang="en-US" sz="1800" dirty="0">
                <a:solidFill>
                  <a:schemeClr val="tx1">
                    <a:lumMod val="75000"/>
                    <a:lumOff val="25000"/>
                  </a:schemeClr>
                </a:solidFill>
                <a:latin typeface="Verdana" panose="020B0604030504040204" pitchFamily="34" charset="0"/>
                <a:ea typeface="Verdana" panose="020B0604030504040204" pitchFamily="34" charset="0"/>
              </a:rPr>
              <a:t> </a:t>
            </a:r>
            <a:r>
              <a:rPr lang="en-US" sz="1800" dirty="0" err="1">
                <a:solidFill>
                  <a:schemeClr val="tx1">
                    <a:lumMod val="75000"/>
                    <a:lumOff val="25000"/>
                  </a:schemeClr>
                </a:solidFill>
                <a:latin typeface="Verdana" panose="020B0604030504040204" pitchFamily="34" charset="0"/>
                <a:ea typeface="Verdana" panose="020B0604030504040204" pitchFamily="34" charset="0"/>
              </a:rPr>
              <a:t>tās</a:t>
            </a:r>
            <a:r>
              <a:rPr lang="en-US" sz="1800" dirty="0">
                <a:solidFill>
                  <a:schemeClr val="tx1">
                    <a:lumMod val="75000"/>
                    <a:lumOff val="25000"/>
                  </a:schemeClr>
                </a:solidFill>
                <a:latin typeface="Verdana" panose="020B0604030504040204" pitchFamily="34" charset="0"/>
                <a:ea typeface="Verdana" panose="020B0604030504040204" pitchFamily="34" charset="0"/>
              </a:rPr>
              <a:t> </a:t>
            </a:r>
            <a:r>
              <a:rPr lang="en-US" sz="1800" dirty="0" err="1">
                <a:solidFill>
                  <a:schemeClr val="tx1">
                    <a:lumMod val="75000"/>
                    <a:lumOff val="25000"/>
                  </a:schemeClr>
                </a:solidFill>
                <a:latin typeface="Verdana" panose="020B0604030504040204" pitchFamily="34" charset="0"/>
                <a:ea typeface="Verdana" panose="020B0604030504040204" pitchFamily="34" charset="0"/>
              </a:rPr>
              <a:t>pieprasījuma</a:t>
            </a:r>
            <a:r>
              <a:rPr lang="en-US" sz="1800" dirty="0">
                <a:solidFill>
                  <a:schemeClr val="tx1">
                    <a:lumMod val="75000"/>
                    <a:lumOff val="25000"/>
                  </a:schemeClr>
                </a:solidFill>
                <a:latin typeface="Verdana" panose="020B0604030504040204" pitchFamily="34" charset="0"/>
                <a:ea typeface="Verdana" panose="020B0604030504040204" pitchFamily="34" charset="0"/>
              </a:rPr>
              <a:t>/ </a:t>
            </a:r>
            <a:r>
              <a:rPr lang="en-US" sz="1800" dirty="0" err="1">
                <a:solidFill>
                  <a:schemeClr val="tx1">
                    <a:lumMod val="75000"/>
                    <a:lumOff val="25000"/>
                  </a:schemeClr>
                </a:solidFill>
                <a:latin typeface="Verdana" panose="020B0604030504040204" pitchFamily="34" charset="0"/>
                <a:ea typeface="Verdana" panose="020B0604030504040204" pitchFamily="34" charset="0"/>
              </a:rPr>
              <a:t>ik</a:t>
            </a:r>
            <a:r>
              <a:rPr lang="en-US" sz="1800" dirty="0">
                <a:solidFill>
                  <a:schemeClr val="tx1">
                    <a:lumMod val="75000"/>
                    <a:lumOff val="25000"/>
                  </a:schemeClr>
                </a:solidFill>
                <a:latin typeface="Verdana" panose="020B0604030504040204" pitchFamily="34" charset="0"/>
                <a:ea typeface="Verdana" panose="020B0604030504040204" pitchFamily="34" charset="0"/>
              </a:rPr>
              <a:t> </a:t>
            </a:r>
            <a:r>
              <a:rPr lang="en-US" sz="1800" dirty="0" err="1">
                <a:solidFill>
                  <a:schemeClr val="tx1">
                    <a:lumMod val="75000"/>
                    <a:lumOff val="25000"/>
                  </a:schemeClr>
                </a:solidFill>
                <a:latin typeface="Verdana" panose="020B0604030504040204" pitchFamily="34" charset="0"/>
                <a:ea typeface="Verdana" panose="020B0604030504040204" pitchFamily="34" charset="0"/>
              </a:rPr>
              <a:t>pēc</a:t>
            </a:r>
            <a:r>
              <a:rPr lang="en-US" sz="1800" dirty="0">
                <a:solidFill>
                  <a:schemeClr val="tx1">
                    <a:lumMod val="75000"/>
                    <a:lumOff val="25000"/>
                  </a:schemeClr>
                </a:solidFill>
                <a:latin typeface="Verdana" panose="020B0604030504040204" pitchFamily="34" charset="0"/>
                <a:ea typeface="Verdana" panose="020B0604030504040204" pitchFamily="34" charset="0"/>
              </a:rPr>
              <a:t> </a:t>
            </a:r>
            <a:r>
              <a:rPr lang="en-US" sz="1800" dirty="0" err="1">
                <a:solidFill>
                  <a:schemeClr val="tx1">
                    <a:lumMod val="75000"/>
                    <a:lumOff val="25000"/>
                  </a:schemeClr>
                </a:solidFill>
                <a:latin typeface="Verdana" panose="020B0604030504040204" pitchFamily="34" charset="0"/>
                <a:ea typeface="Verdana" panose="020B0604030504040204" pitchFamily="34" charset="0"/>
              </a:rPr>
              <a:t>trīs</a:t>
            </a:r>
            <a:r>
              <a:rPr lang="en-US" sz="1800" dirty="0">
                <a:solidFill>
                  <a:schemeClr val="tx1">
                    <a:lumMod val="75000"/>
                    <a:lumOff val="25000"/>
                  </a:schemeClr>
                </a:solidFill>
                <a:latin typeface="Verdana" panose="020B0604030504040204" pitchFamily="34" charset="0"/>
                <a:ea typeface="Verdana" panose="020B0604030504040204" pitchFamily="34" charset="0"/>
              </a:rPr>
              <a:t> </a:t>
            </a:r>
            <a:r>
              <a:rPr lang="en-US" sz="1800" dirty="0" err="1">
                <a:solidFill>
                  <a:schemeClr val="tx1">
                    <a:lumMod val="75000"/>
                    <a:lumOff val="25000"/>
                  </a:schemeClr>
                </a:solidFill>
                <a:latin typeface="Verdana" panose="020B0604030504040204" pitchFamily="34" charset="0"/>
                <a:ea typeface="Verdana" panose="020B0604030504040204" pitchFamily="34" charset="0"/>
              </a:rPr>
              <a:t>gadiem</a:t>
            </a:r>
            <a:r>
              <a:rPr lang="en-US" sz="1800" dirty="0">
                <a:solidFill>
                  <a:schemeClr val="tx1">
                    <a:lumMod val="75000"/>
                    <a:lumOff val="25000"/>
                  </a:schemeClr>
                </a:solidFill>
                <a:latin typeface="Verdana" panose="020B0604030504040204" pitchFamily="34" charset="0"/>
                <a:ea typeface="Verdana" panose="020B0604030504040204" pitchFamily="34" charset="0"/>
              </a:rPr>
              <a:t> </a:t>
            </a:r>
            <a:r>
              <a:rPr lang="en-US" sz="1800" dirty="0" err="1">
                <a:solidFill>
                  <a:schemeClr val="tx1">
                    <a:lumMod val="75000"/>
                    <a:lumOff val="25000"/>
                  </a:schemeClr>
                </a:solidFill>
                <a:latin typeface="Verdana" panose="020B0604030504040204" pitchFamily="34" charset="0"/>
                <a:ea typeface="Verdana" panose="020B0604030504040204" pitchFamily="34" charset="0"/>
              </a:rPr>
              <a:t>pilnvarojuma</a:t>
            </a:r>
            <a:r>
              <a:rPr lang="en-US" sz="1800" dirty="0">
                <a:solidFill>
                  <a:schemeClr val="tx1">
                    <a:lumMod val="75000"/>
                    <a:lumOff val="25000"/>
                  </a:schemeClr>
                </a:solidFill>
                <a:latin typeface="Verdana" panose="020B0604030504040204" pitchFamily="34" charset="0"/>
                <a:ea typeface="Verdana" panose="020B0604030504040204" pitchFamily="34" charset="0"/>
              </a:rPr>
              <a:t> </a:t>
            </a:r>
            <a:r>
              <a:rPr lang="en-US" sz="1800" dirty="0" err="1">
                <a:solidFill>
                  <a:schemeClr val="tx1">
                    <a:lumMod val="75000"/>
                    <a:lumOff val="25000"/>
                  </a:schemeClr>
                </a:solidFill>
                <a:latin typeface="Verdana" panose="020B0604030504040204" pitchFamily="34" charset="0"/>
                <a:ea typeface="Verdana" panose="020B0604030504040204" pitchFamily="34" charset="0"/>
              </a:rPr>
              <a:t>akta</a:t>
            </a:r>
            <a:r>
              <a:rPr lang="en-US" sz="1800" dirty="0">
                <a:solidFill>
                  <a:schemeClr val="tx1">
                    <a:lumMod val="75000"/>
                    <a:lumOff val="25000"/>
                  </a:schemeClr>
                </a:solidFill>
                <a:latin typeface="Verdana" panose="020B0604030504040204" pitchFamily="34" charset="0"/>
                <a:ea typeface="Verdana" panose="020B0604030504040204" pitchFamily="34" charset="0"/>
              </a:rPr>
              <a:t> </a:t>
            </a:r>
            <a:r>
              <a:rPr lang="en-US" sz="1800" dirty="0" err="1">
                <a:solidFill>
                  <a:schemeClr val="tx1">
                    <a:lumMod val="75000"/>
                    <a:lumOff val="25000"/>
                  </a:schemeClr>
                </a:solidFill>
                <a:latin typeface="Verdana" panose="020B0604030504040204" pitchFamily="34" charset="0"/>
                <a:ea typeface="Verdana" panose="020B0604030504040204" pitchFamily="34" charset="0"/>
              </a:rPr>
              <a:t>darbības</a:t>
            </a:r>
            <a:r>
              <a:rPr lang="en-US" sz="1800" dirty="0">
                <a:solidFill>
                  <a:schemeClr val="tx1">
                    <a:lumMod val="75000"/>
                    <a:lumOff val="25000"/>
                  </a:schemeClr>
                </a:solidFill>
                <a:latin typeface="Verdana" panose="020B0604030504040204" pitchFamily="34" charset="0"/>
                <a:ea typeface="Verdana" panose="020B0604030504040204" pitchFamily="34" charset="0"/>
              </a:rPr>
              <a:t> </a:t>
            </a:r>
            <a:r>
              <a:rPr lang="en-US" sz="1800" dirty="0" err="1">
                <a:solidFill>
                  <a:schemeClr val="tx1">
                    <a:lumMod val="75000"/>
                    <a:lumOff val="25000"/>
                  </a:schemeClr>
                </a:solidFill>
                <a:latin typeface="Verdana" panose="020B0604030504040204" pitchFamily="34" charset="0"/>
                <a:ea typeface="Verdana" panose="020B0604030504040204" pitchFamily="34" charset="0"/>
              </a:rPr>
              <a:t>periodā</a:t>
            </a:r>
            <a:r>
              <a:rPr lang="en-US" sz="1800" dirty="0">
                <a:solidFill>
                  <a:schemeClr val="tx1">
                    <a:lumMod val="75000"/>
                    <a:lumOff val="25000"/>
                  </a:schemeClr>
                </a:solidFill>
                <a:latin typeface="Verdana" panose="020B0604030504040204" pitchFamily="34" charset="0"/>
                <a:ea typeface="Verdana" panose="020B0604030504040204" pitchFamily="34" charset="0"/>
              </a:rPr>
              <a:t> un </a:t>
            </a:r>
            <a:r>
              <a:rPr lang="en-US" sz="1800" dirty="0" err="1">
                <a:solidFill>
                  <a:schemeClr val="tx1">
                    <a:lumMod val="75000"/>
                    <a:lumOff val="25000"/>
                  </a:schemeClr>
                </a:solidFill>
                <a:latin typeface="Verdana" panose="020B0604030504040204" pitchFamily="34" charset="0"/>
                <a:ea typeface="Verdana" panose="020B0604030504040204" pitchFamily="34" charset="0"/>
              </a:rPr>
              <a:t>tā</a:t>
            </a:r>
            <a:r>
              <a:rPr lang="en-US" sz="1800" dirty="0">
                <a:solidFill>
                  <a:schemeClr val="tx1">
                    <a:lumMod val="75000"/>
                    <a:lumOff val="25000"/>
                  </a:schemeClr>
                </a:solidFill>
                <a:latin typeface="Verdana" panose="020B0604030504040204" pitchFamily="34" charset="0"/>
                <a:ea typeface="Verdana" panose="020B0604030504040204" pitchFamily="34" charset="0"/>
              </a:rPr>
              <a:t> </a:t>
            </a:r>
            <a:r>
              <a:rPr lang="en-US" sz="1800" dirty="0" err="1">
                <a:solidFill>
                  <a:schemeClr val="tx1">
                    <a:lumMod val="75000"/>
                    <a:lumOff val="25000"/>
                  </a:schemeClr>
                </a:solidFill>
                <a:latin typeface="Verdana" panose="020B0604030504040204" pitchFamily="34" charset="0"/>
                <a:ea typeface="Verdana" panose="020B0604030504040204" pitchFamily="34" charset="0"/>
              </a:rPr>
              <a:t>beigās</a:t>
            </a:r>
            <a:r>
              <a:rPr lang="en-US" sz="1800" dirty="0">
                <a:solidFill>
                  <a:schemeClr val="tx1">
                    <a:lumMod val="75000"/>
                    <a:lumOff val="25000"/>
                  </a:schemeClr>
                </a:solidFill>
                <a:latin typeface="Verdana" panose="020B0604030504040204" pitchFamily="34" charset="0"/>
                <a:ea typeface="Verdana" panose="020B0604030504040204" pitchFamily="34" charset="0"/>
              </a:rPr>
              <a:t>.</a:t>
            </a:r>
          </a:p>
          <a:p>
            <a:pPr defTabSz="457200">
              <a:lnSpc>
                <a:spcPct val="110000"/>
              </a:lnSpc>
              <a:buClr>
                <a:schemeClr val="accent1"/>
              </a:buClr>
              <a:buSzPct val="80000"/>
              <a:buFont typeface="Wingdings 3" charset="2"/>
              <a:buChar char=""/>
              <a:defRPr/>
            </a:pPr>
            <a:endParaRPr lang="en-US" sz="1800" dirty="0">
              <a:solidFill>
                <a:schemeClr val="tx1">
                  <a:lumMod val="75000"/>
                  <a:lumOff val="25000"/>
                </a:schemeClr>
              </a:solidFill>
            </a:endParaRPr>
          </a:p>
          <a:p>
            <a:pPr defTabSz="457200">
              <a:lnSpc>
                <a:spcPct val="110000"/>
              </a:lnSpc>
              <a:buClr>
                <a:schemeClr val="accent1"/>
              </a:buClr>
              <a:buSzPct val="80000"/>
              <a:buFont typeface="Wingdings 3" charset="2"/>
              <a:buChar char=""/>
              <a:defRPr/>
            </a:pPr>
            <a:endParaRPr lang="en-US" sz="1800" dirty="0">
              <a:solidFill>
                <a:schemeClr val="tx1">
                  <a:lumMod val="75000"/>
                  <a:lumOff val="25000"/>
                </a:schemeClr>
              </a:solidFill>
            </a:endParaRPr>
          </a:p>
          <a:p>
            <a:pPr defTabSz="457200">
              <a:lnSpc>
                <a:spcPct val="110000"/>
              </a:lnSpc>
              <a:buClr>
                <a:schemeClr val="accent1"/>
              </a:buClr>
              <a:buSzPct val="80000"/>
              <a:buFont typeface="Wingdings 3" charset="2"/>
              <a:buChar char=""/>
              <a:defRPr/>
            </a:pPr>
            <a:endParaRPr lang="en-US" sz="1800" dirty="0">
              <a:solidFill>
                <a:schemeClr val="tx1">
                  <a:lumMod val="75000"/>
                  <a:lumOff val="25000"/>
                </a:schemeClr>
              </a:solidFill>
            </a:endParaRPr>
          </a:p>
        </p:txBody>
      </p:sp>
      <p:sp>
        <p:nvSpPr>
          <p:cNvPr id="20531"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20483" name="Slaida numura vietturis 5">
            <a:extLst>
              <a:ext uri="{FF2B5EF4-FFF2-40B4-BE49-F238E27FC236}">
                <a16:creationId xmlns:a16="http://schemas.microsoft.com/office/drawing/2014/main" id="{38105800-2B7F-784F-8400-4EF4EB392E3C}"/>
              </a:ext>
            </a:extLst>
          </p:cNvPr>
          <p:cNvSpPr>
            <a:spLocks noGrp="1" noChangeArrowheads="1"/>
          </p:cNvSpPr>
          <p:nvPr>
            <p:ph type="sldNum" sz="quarter" idx="13"/>
          </p:nvPr>
        </p:nvSpPr>
        <p:spPr bwMode="auto">
          <a:xfrm>
            <a:off x="10656530" y="6041362"/>
            <a:ext cx="683339"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p>
            <a:pPr>
              <a:spcAft>
                <a:spcPts val="600"/>
              </a:spcAft>
            </a:pPr>
            <a:fld id="{D003705C-CB2E-4B42-AF3C-60674ADD9FD5}" type="slidenum">
              <a:rPr lang="en-US" altLang="lv-LV" sz="900" kern="1200">
                <a:solidFill>
                  <a:srgbClr val="FFFFFF"/>
                </a:solidFill>
                <a:latin typeface="+mn-lt"/>
                <a:ea typeface="+mn-ea"/>
                <a:cs typeface="+mn-cs"/>
              </a:rPr>
              <a:pPr>
                <a:spcAft>
                  <a:spcPts val="600"/>
                </a:spcAft>
              </a:pPr>
              <a:t>7</a:t>
            </a:fld>
            <a:endParaRPr lang="en-US" altLang="lv-LV" sz="900" kern="1200">
              <a:solidFill>
                <a:srgbClr val="FFFFFF"/>
              </a:solidFill>
              <a:latin typeface="+mn-lt"/>
              <a:ea typeface="+mn-ea"/>
              <a:cs typeface="+mn-cs"/>
            </a:endParaRPr>
          </a:p>
        </p:txBody>
      </p:sp>
    </p:spTree>
    <p:extLst>
      <p:ext uri="{BB962C8B-B14F-4D97-AF65-F5344CB8AC3E}">
        <p14:creationId xmlns:p14="http://schemas.microsoft.com/office/powerpoint/2010/main" val="3508437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13" name="Group 20512">
            <a:extLst>
              <a:ext uri="{FF2B5EF4-FFF2-40B4-BE49-F238E27FC236}">
                <a16:creationId xmlns:a16="http://schemas.microsoft.com/office/drawing/2014/main" id="{D920209C-E85B-4D6F-A56F-724F5ADA81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0490" name="Straight Connector 20489">
              <a:extLst>
                <a:ext uri="{FF2B5EF4-FFF2-40B4-BE49-F238E27FC236}">
                  <a16:creationId xmlns:a16="http://schemas.microsoft.com/office/drawing/2014/main" id="{9125522E-1DFD-4F78-912B-B922A2D39DA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0491" name="Straight Connector 20490">
              <a:extLst>
                <a:ext uri="{FF2B5EF4-FFF2-40B4-BE49-F238E27FC236}">
                  <a16:creationId xmlns:a16="http://schemas.microsoft.com/office/drawing/2014/main" id="{FDA72C10-FE9D-49B3-80CB-A7EE8BCB38F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0515" name="Rectangle 23">
              <a:extLst>
                <a:ext uri="{FF2B5EF4-FFF2-40B4-BE49-F238E27FC236}">
                  <a16:creationId xmlns:a16="http://schemas.microsoft.com/office/drawing/2014/main" id="{6E7DF470-1055-45E4-AB9D-11E42EC538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20516" name="Rectangle 25">
              <a:extLst>
                <a:ext uri="{FF2B5EF4-FFF2-40B4-BE49-F238E27FC236}">
                  <a16:creationId xmlns:a16="http://schemas.microsoft.com/office/drawing/2014/main" id="{6AA35CFF-3837-4B7F-B875-718AC2E14E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20517" name="Isosceles Triangle 20516">
              <a:extLst>
                <a:ext uri="{FF2B5EF4-FFF2-40B4-BE49-F238E27FC236}">
                  <a16:creationId xmlns:a16="http://schemas.microsoft.com/office/drawing/2014/main" id="{62F41804-A347-47E3-8BD8-BD00CF2F64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20518" name="Rectangle 27">
              <a:extLst>
                <a:ext uri="{FF2B5EF4-FFF2-40B4-BE49-F238E27FC236}">
                  <a16:creationId xmlns:a16="http://schemas.microsoft.com/office/drawing/2014/main" id="{76894B81-EE9C-4546-BCFA-DD9ED2C0AD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20519" name="Rectangle 28">
              <a:extLst>
                <a:ext uri="{FF2B5EF4-FFF2-40B4-BE49-F238E27FC236}">
                  <a16:creationId xmlns:a16="http://schemas.microsoft.com/office/drawing/2014/main" id="{3AF181D1-71AC-43D8-A6E1-D4C488D5DC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20520" name="Rectangle 29">
              <a:extLst>
                <a:ext uri="{FF2B5EF4-FFF2-40B4-BE49-F238E27FC236}">
                  <a16:creationId xmlns:a16="http://schemas.microsoft.com/office/drawing/2014/main" id="{4132D661-917C-4D2D-8E37-8590B55D9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20521" name="Isosceles Triangle 20520">
              <a:extLst>
                <a:ext uri="{FF2B5EF4-FFF2-40B4-BE49-F238E27FC236}">
                  <a16:creationId xmlns:a16="http://schemas.microsoft.com/office/drawing/2014/main" id="{7969643D-8B71-434D-A235-68CB241F9D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20522" name="Isosceles Triangle 20521">
              <a:extLst>
                <a:ext uri="{FF2B5EF4-FFF2-40B4-BE49-F238E27FC236}">
                  <a16:creationId xmlns:a16="http://schemas.microsoft.com/office/drawing/2014/main" id="{DF15C24A-4BCF-47C0-B2FA-76A0EF3384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grpSp>
      <p:sp useBgFill="1">
        <p:nvSpPr>
          <p:cNvPr id="20523" name="Rectangle 20522">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82" name="Virsraksts 1">
            <a:extLst>
              <a:ext uri="{FF2B5EF4-FFF2-40B4-BE49-F238E27FC236}">
                <a16:creationId xmlns:a16="http://schemas.microsoft.com/office/drawing/2014/main" id="{71751E61-8038-BDD4-A5E7-A5751A345687}"/>
              </a:ext>
            </a:extLst>
          </p:cNvPr>
          <p:cNvSpPr>
            <a:spLocks noGrp="1"/>
          </p:cNvSpPr>
          <p:nvPr>
            <p:ph type="title"/>
          </p:nvPr>
        </p:nvSpPr>
        <p:spPr>
          <a:xfrm>
            <a:off x="652481" y="1382486"/>
            <a:ext cx="3547581" cy="4093028"/>
          </a:xfrm>
        </p:spPr>
        <p:txBody>
          <a:bodyPr vert="horz" lIns="91440" tIns="45720" rIns="91440" bIns="45720" rtlCol="0" anchor="ctr">
            <a:normAutofit/>
          </a:bodyPr>
          <a:lstStyle/>
          <a:p>
            <a:r>
              <a:rPr lang="en-US" sz="4400" dirty="0">
                <a:latin typeface="+mj-lt"/>
                <a:ea typeface="+mj-ea"/>
                <a:cs typeface="+mj-cs"/>
              </a:rPr>
              <a:t>Citi </a:t>
            </a:r>
            <a:r>
              <a:rPr lang="en-US" sz="4400" dirty="0" err="1">
                <a:latin typeface="+mj-lt"/>
                <a:ea typeface="+mj-ea"/>
                <a:cs typeface="+mj-cs"/>
              </a:rPr>
              <a:t>nosacījumi</a:t>
            </a:r>
            <a:endParaRPr lang="en-US" altLang="lv-LV" sz="4400" dirty="0">
              <a:latin typeface="+mj-lt"/>
              <a:ea typeface="+mj-ea"/>
              <a:cs typeface="+mj-cs"/>
            </a:endParaRPr>
          </a:p>
        </p:txBody>
      </p:sp>
      <p:grpSp>
        <p:nvGrpSpPr>
          <p:cNvPr id="20524" name="Group 20523">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20504" name="Straight Connector 20503">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20525" name="Straight Connector 20524">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20506"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20507"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20508" name="Isosceles Triangle 20507">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20509"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20510"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20511"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20512" name="Isosceles Triangle 20511">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grpSp>
      <p:sp>
        <p:nvSpPr>
          <p:cNvPr id="20514" name="Rectangle 20513">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83" name="Slaida numura vietturis 5">
            <a:extLst>
              <a:ext uri="{FF2B5EF4-FFF2-40B4-BE49-F238E27FC236}">
                <a16:creationId xmlns:a16="http://schemas.microsoft.com/office/drawing/2014/main" id="{38105800-2B7F-784F-8400-4EF4EB392E3C}"/>
              </a:ext>
            </a:extLst>
          </p:cNvPr>
          <p:cNvSpPr>
            <a:spLocks noGrp="1" noChangeArrowheads="1"/>
          </p:cNvSpPr>
          <p:nvPr>
            <p:ph type="sldNum" sz="quarter" idx="13"/>
          </p:nvPr>
        </p:nvSpPr>
        <p:spPr bwMode="auto">
          <a:xfrm>
            <a:off x="10529090" y="6041362"/>
            <a:ext cx="683339"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p>
            <a:pPr>
              <a:spcAft>
                <a:spcPts val="600"/>
              </a:spcAft>
            </a:pPr>
            <a:fld id="{D003705C-CB2E-4B42-AF3C-60674ADD9FD5}" type="slidenum">
              <a:rPr lang="en-US" altLang="lv-LV" sz="900">
                <a:solidFill>
                  <a:srgbClr val="FFFFFF"/>
                </a:solidFill>
              </a:rPr>
              <a:pPr>
                <a:spcAft>
                  <a:spcPts val="600"/>
                </a:spcAft>
              </a:pPr>
              <a:t>8</a:t>
            </a:fld>
            <a:endParaRPr lang="en-US" altLang="lv-LV" sz="900">
              <a:solidFill>
                <a:srgbClr val="FFFFFF"/>
              </a:solidFill>
            </a:endParaRPr>
          </a:p>
        </p:txBody>
      </p:sp>
      <p:graphicFrame>
        <p:nvGraphicFramePr>
          <p:cNvPr id="20526" name="Content Placeholder 3">
            <a:extLst>
              <a:ext uri="{FF2B5EF4-FFF2-40B4-BE49-F238E27FC236}">
                <a16:creationId xmlns:a16="http://schemas.microsoft.com/office/drawing/2014/main" id="{95337DE1-3E91-71C9-4974-68305D1D61B7}"/>
              </a:ext>
            </a:extLst>
          </p:cNvPr>
          <p:cNvGraphicFramePr/>
          <p:nvPr>
            <p:extLst>
              <p:ext uri="{D42A27DB-BD31-4B8C-83A1-F6EECF244321}">
                <p14:modId xmlns:p14="http://schemas.microsoft.com/office/powerpoint/2010/main" val="760161959"/>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21248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Placeholder 1">
            <a:extLst>
              <a:ext uri="{FF2B5EF4-FFF2-40B4-BE49-F238E27FC236}">
                <a16:creationId xmlns:a16="http://schemas.microsoft.com/office/drawing/2014/main" id="{D9CC2993-C0F5-588B-1AFF-ECB2534223B2}"/>
              </a:ext>
            </a:extLst>
          </p:cNvPr>
          <p:cNvSpPr>
            <a:spLocks noGrp="1"/>
          </p:cNvSpPr>
          <p:nvPr>
            <p:ph type="body" sz="quarter" idx="10"/>
          </p:nvPr>
        </p:nvSpPr>
        <p:spPr/>
        <p:txBody>
          <a:bodyPr>
            <a:normAutofit lnSpcReduction="10000"/>
          </a:bodyPr>
          <a:lstStyle/>
          <a:p>
            <a:r>
              <a:rPr lang="lv-LV" altLang="lv-LV" sz="2400" b="1" dirty="0">
                <a:solidFill>
                  <a:schemeClr val="tx1"/>
                </a:solidFill>
              </a:rPr>
              <a:t>Paldies par uzmanību!</a:t>
            </a:r>
          </a:p>
          <a:p>
            <a:r>
              <a:rPr lang="lv-LV" altLang="lv-LV" sz="2400" b="1" dirty="0">
                <a:solidFill>
                  <a:schemeClr val="tx1"/>
                </a:solidFill>
              </a:rPr>
              <a:t>Jautājumi?</a:t>
            </a:r>
            <a:endParaRPr lang="lv-LV" altLang="lv-LV" b="1" dirty="0">
              <a:solidFill>
                <a:schemeClr val="tx1"/>
              </a:solidFill>
            </a:endParaRPr>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5a75a1d-8b78-49a6-8e4b-dbe94589a28d">
      <Terms xmlns="http://schemas.microsoft.com/office/infopath/2007/PartnerControls"/>
    </lcf76f155ced4ddcb4097134ff3c332f>
    <TaxCatchAll xmlns="42144e59-5907-413f-b624-803f3a022d9b"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kuments" ma:contentTypeID="0x010100CCAE56773E04C54A8AAEC798B999D08D" ma:contentTypeVersion="16" ma:contentTypeDescription="Izveidot jaunu dokumentu." ma:contentTypeScope="" ma:versionID="1ddcc3b57d0fe483c5e581022f28ae20">
  <xsd:schema xmlns:xsd="http://www.w3.org/2001/XMLSchema" xmlns:xs="http://www.w3.org/2001/XMLSchema" xmlns:p="http://schemas.microsoft.com/office/2006/metadata/properties" xmlns:ns2="25a75a1d-8b78-49a6-8e4b-dbe94589a28d" xmlns:ns3="42144e59-5907-413f-b624-803f3a022d9b" targetNamespace="http://schemas.microsoft.com/office/2006/metadata/properties" ma:root="true" ma:fieldsID="9520e1f769e3aa62a92f0171e5986905" ns2:_="" ns3:_="">
    <xsd:import namespace="25a75a1d-8b78-49a6-8e4b-dbe94589a28d"/>
    <xsd:import namespace="42144e59-5907-413f-b624-803f3a022d9b"/>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a75a1d-8b78-49a6-8e4b-dbe94589a2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Attēlu atzīmes" ma:readOnly="false" ma:fieldId="{5cf76f15-5ced-4ddc-b409-7134ff3c332f}" ma:taxonomyMulti="true" ma:sspId="779952b4-9163-4466-a728-aca91a51bc43"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Location" ma:index="22"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2144e59-5907-413f-b624-803f3a022d9b" elementFormDefault="qualified">
    <xsd:import namespace="http://schemas.microsoft.com/office/2006/documentManagement/types"/>
    <xsd:import namespace="http://schemas.microsoft.com/office/infopath/2007/PartnerControls"/>
    <xsd:element name="SharedWithUsers" ma:index="12" nillable="true" ma:displayName="Koplietots a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Koplietots ar: detalizēti" ma:internalName="SharedWithDetails" ma:readOnly="true">
      <xsd:simpleType>
        <xsd:restriction base="dms:Note">
          <xsd:maxLength value="255"/>
        </xsd:restriction>
      </xsd:simpleType>
    </xsd:element>
    <xsd:element name="TaxCatchAll" ma:index="16" nillable="true" ma:displayName="Taxonomy Catch All Column" ma:hidden="true" ma:list="{f02a1d4e-ea66-4807-90a5-c3aac3888af8}" ma:internalName="TaxCatchAll" ma:showField="CatchAllData" ma:web="42144e59-5907-413f-b624-803f3a022d9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atura tips"/>
        <xsd:element ref="dc:title" minOccurs="0" maxOccurs="1" ma:index="4" ma:displayName="Virsrakst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1AA2D75-0943-4B6E-BBF2-093108F10E05}">
  <ds:schemaRefs>
    <ds:schemaRef ds:uri="cf6ab5d4-62ec-4779-8671-a1faf119395c"/>
    <ds:schemaRef ds:uri="http://www.w3.org/XML/1998/namespace"/>
    <ds:schemaRef ds:uri="http://schemas.microsoft.com/office/infopath/2007/PartnerControls"/>
    <ds:schemaRef ds:uri="http://purl.org/dc/elements/1.1/"/>
    <ds:schemaRef ds:uri="http://purl.org/dc/terms/"/>
    <ds:schemaRef ds:uri="http://schemas.microsoft.com/office/2006/metadata/properties"/>
    <ds:schemaRef ds:uri="http://schemas.microsoft.com/office/2006/documentManagement/types"/>
    <ds:schemaRef ds:uri="http://schemas.openxmlformats.org/package/2006/metadata/core-properties"/>
    <ds:schemaRef ds:uri="f460a412-55da-43b7-bce9-0b638edefbc1"/>
    <ds:schemaRef ds:uri="http://purl.org/dc/dcmitype/"/>
  </ds:schemaRefs>
</ds:datastoreItem>
</file>

<file path=customXml/itemProps2.xml><?xml version="1.0" encoding="utf-8"?>
<ds:datastoreItem xmlns:ds="http://schemas.openxmlformats.org/officeDocument/2006/customXml" ds:itemID="{EBF06D1F-9F1F-4252-A68C-909FF7CD28C5}"/>
</file>

<file path=customXml/itemProps3.xml><?xml version="1.0" encoding="utf-8"?>
<ds:datastoreItem xmlns:ds="http://schemas.openxmlformats.org/officeDocument/2006/customXml" ds:itemID="{E59E0DC5-207C-4355-9F8C-A3263E01FE4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1306</TotalTime>
  <Words>1124</Words>
  <Application>Microsoft Office PowerPoint</Application>
  <PresentationFormat>Widescreen</PresentationFormat>
  <Paragraphs>67</Paragraphs>
  <Slides>9</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Aptos</vt:lpstr>
      <vt:lpstr>Arial</vt:lpstr>
      <vt:lpstr>Calibri</vt:lpstr>
      <vt:lpstr>Cambria</vt:lpstr>
      <vt:lpstr>Times New Roman</vt:lpstr>
      <vt:lpstr>Trebuchet MS</vt:lpstr>
      <vt:lpstr>Verdana</vt:lpstr>
      <vt:lpstr>Wingdings 3</vt:lpstr>
      <vt:lpstr>Facet</vt:lpstr>
      <vt:lpstr>Vispārējas tautsaimnieciskas  nozīmes pakalpojuma līgums</vt:lpstr>
      <vt:lpstr>Normatīvais regulējums par VTNP nosacījumiem  SAM 2.1.1.6. ietvaros </vt:lpstr>
      <vt:lpstr>Pilnvarojuma akts jeb pakalpojuma līgums</vt:lpstr>
      <vt:lpstr>Ekskluzīvās vai īpašās tiesības</vt:lpstr>
      <vt:lpstr>Līguma nosacījums par atlīdzības noteikšanu un kontroli</vt:lpstr>
      <vt:lpstr>Piemēri</vt:lpstr>
      <vt:lpstr>Apliecinājums par pārkompensācijas kontroli</vt:lpstr>
      <vt:lpstr>Citi nosacījumi</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Dagnija</dc:creator>
  <cp:lastModifiedBy>Ilze Akmentiņa</cp:lastModifiedBy>
  <cp:revision>60</cp:revision>
  <cp:lastPrinted>2024-03-12T11:17:57Z</cp:lastPrinted>
  <dcterms:created xsi:type="dcterms:W3CDTF">2014-11-20T14:46:47Z</dcterms:created>
  <dcterms:modified xsi:type="dcterms:W3CDTF">2024-12-17T09:59:41Z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0x010100CCAE56773E04C54A8AAEC798B999D08D</vt:lpwstr>
  </property>
  <property fmtid="{D5CDD505-2E9C-101B-9397-08002B2CF9AE}" pid="3" name="MediaServiceImageTags">
    <vt:lpwstr/>
  </property>
</Properties>
</file>