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sldIdLst>
    <p:sldId id="256" r:id="rId5"/>
    <p:sldId id="276" r:id="rId6"/>
    <p:sldId id="265" r:id="rId7"/>
    <p:sldId id="267" r:id="rId8"/>
    <p:sldId id="268" r:id="rId9"/>
    <p:sldId id="323" r:id="rId10"/>
    <p:sldId id="272" r:id="rId11"/>
    <p:sldId id="266" r:id="rId12"/>
    <p:sldId id="315" r:id="rId13"/>
    <p:sldId id="308" r:id="rId14"/>
    <p:sldId id="261" r:id="rId15"/>
    <p:sldId id="318" r:id="rId16"/>
    <p:sldId id="320" r:id="rId17"/>
    <p:sldId id="321" r:id="rId18"/>
    <p:sldId id="317" r:id="rId19"/>
    <p:sldId id="322" r:id="rId20"/>
    <p:sldId id="301" r:id="rId21"/>
    <p:sldId id="305" r:id="rId22"/>
  </p:sldIdLst>
  <p:sldSz cx="12192000" cy="6858000"/>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269"/>
    <a:srgbClr val="646462"/>
    <a:srgbClr val="83BEEC"/>
    <a:srgbClr val="2D5F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67A750-D746-06AE-08A5-271E9AF11A5F}" v="12" dt="2023-10-15T13:35:18.030"/>
    <p1510:client id="{6E49B614-E1BC-4A6B-AB36-F649399DFA2C}" v="415" dt="2023-10-16T05:40:57.0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70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tjana Tokareva" userId="S::tatjana.tokareva@cfla.gov.lv::15c4059b-cb5f-4910-a59c-5729d163260f" providerId="AD" clId="Web-{DE3D9D5B-13B9-BA8D-3C9C-6F5F10063DB5}"/>
    <pc:docChg chg="modSld">
      <pc:chgData name="Tatjana Tokareva" userId="S::tatjana.tokareva@cfla.gov.lv::15c4059b-cb5f-4910-a59c-5729d163260f" providerId="AD" clId="Web-{DE3D9D5B-13B9-BA8D-3C9C-6F5F10063DB5}" dt="2023-10-13T09:45:36.508" v="34" actId="20577"/>
      <pc:docMkLst>
        <pc:docMk/>
      </pc:docMkLst>
      <pc:sldChg chg="modSp">
        <pc:chgData name="Tatjana Tokareva" userId="S::tatjana.tokareva@cfla.gov.lv::15c4059b-cb5f-4910-a59c-5729d163260f" providerId="AD" clId="Web-{DE3D9D5B-13B9-BA8D-3C9C-6F5F10063DB5}" dt="2023-10-13T09:45:36.508" v="34" actId="20577"/>
        <pc:sldMkLst>
          <pc:docMk/>
          <pc:sldMk cId="0" sldId="260"/>
        </pc:sldMkLst>
        <pc:spChg chg="mod">
          <ac:chgData name="Tatjana Tokareva" userId="S::tatjana.tokareva@cfla.gov.lv::15c4059b-cb5f-4910-a59c-5729d163260f" providerId="AD" clId="Web-{DE3D9D5B-13B9-BA8D-3C9C-6F5F10063DB5}" dt="2023-10-13T09:45:36.508" v="34" actId="20577"/>
          <ac:spMkLst>
            <pc:docMk/>
            <pc:sldMk cId="0" sldId="260"/>
            <ac:spMk id="15362" creationId="{F490E43C-C81B-E743-DABC-AE55859C031F}"/>
          </ac:spMkLst>
        </pc:spChg>
      </pc:sldChg>
      <pc:sldChg chg="modSp">
        <pc:chgData name="Tatjana Tokareva" userId="S::tatjana.tokareva@cfla.gov.lv::15c4059b-cb5f-4910-a59c-5729d163260f" providerId="AD" clId="Web-{DE3D9D5B-13B9-BA8D-3C9C-6F5F10063DB5}" dt="2023-10-13T09:33:00.820" v="10" actId="20577"/>
        <pc:sldMkLst>
          <pc:docMk/>
          <pc:sldMk cId="0" sldId="262"/>
        </pc:sldMkLst>
        <pc:spChg chg="mod">
          <ac:chgData name="Tatjana Tokareva" userId="S::tatjana.tokareva@cfla.gov.lv::15c4059b-cb5f-4910-a59c-5729d163260f" providerId="AD" clId="Web-{DE3D9D5B-13B9-BA8D-3C9C-6F5F10063DB5}" dt="2023-10-13T09:33:00.820" v="10" actId="20577"/>
          <ac:spMkLst>
            <pc:docMk/>
            <pc:sldMk cId="0" sldId="262"/>
            <ac:spMk id="3" creationId="{71F4A0E6-DC2E-5206-3E5C-6B623AC6FDF6}"/>
          </ac:spMkLst>
        </pc:spChg>
      </pc:sldChg>
    </pc:docChg>
  </pc:docChgLst>
  <pc:docChgLst>
    <pc:chgData name="Tatjana Tokareva" userId="15c4059b-cb5f-4910-a59c-5729d163260f" providerId="ADAL" clId="{F3C8ED44-5FE7-4125-836D-0A93D426110F}"/>
    <pc:docChg chg="undo custSel addSld delSld modSld sldOrd">
      <pc:chgData name="Tatjana Tokareva" userId="15c4059b-cb5f-4910-a59c-5729d163260f" providerId="ADAL" clId="{F3C8ED44-5FE7-4125-836D-0A93D426110F}" dt="2023-10-11T14:16:52.611" v="1184"/>
      <pc:docMkLst>
        <pc:docMk/>
      </pc:docMkLst>
      <pc:sldChg chg="modSp mod">
        <pc:chgData name="Tatjana Tokareva" userId="15c4059b-cb5f-4910-a59c-5729d163260f" providerId="ADAL" clId="{F3C8ED44-5FE7-4125-836D-0A93D426110F}" dt="2023-10-09T14:47:58.418" v="109" actId="20577"/>
        <pc:sldMkLst>
          <pc:docMk/>
          <pc:sldMk cId="0" sldId="256"/>
        </pc:sldMkLst>
        <pc:spChg chg="mod">
          <ac:chgData name="Tatjana Tokareva" userId="15c4059b-cb5f-4910-a59c-5729d163260f" providerId="ADAL" clId="{F3C8ED44-5FE7-4125-836D-0A93D426110F}" dt="2023-10-09T14:41:36.240" v="11" actId="20577"/>
          <ac:spMkLst>
            <pc:docMk/>
            <pc:sldMk cId="0" sldId="256"/>
            <ac:spMk id="12290" creationId="{E1BB3F76-BFD3-6785-53F4-83C7DACFFA50}"/>
          </ac:spMkLst>
        </pc:spChg>
        <pc:spChg chg="mod">
          <ac:chgData name="Tatjana Tokareva" userId="15c4059b-cb5f-4910-a59c-5729d163260f" providerId="ADAL" clId="{F3C8ED44-5FE7-4125-836D-0A93D426110F}" dt="2023-10-09T14:41:28.837" v="10" actId="1076"/>
          <ac:spMkLst>
            <pc:docMk/>
            <pc:sldMk cId="0" sldId="256"/>
            <ac:spMk id="12291" creationId="{7E0C9983-AAD6-5C3E-DA88-17A56A509BBF}"/>
          </ac:spMkLst>
        </pc:spChg>
        <pc:spChg chg="mod">
          <ac:chgData name="Tatjana Tokareva" userId="15c4059b-cb5f-4910-a59c-5729d163260f" providerId="ADAL" clId="{F3C8ED44-5FE7-4125-836D-0A93D426110F}" dt="2023-10-09T14:47:58.418" v="109" actId="20577"/>
          <ac:spMkLst>
            <pc:docMk/>
            <pc:sldMk cId="0" sldId="256"/>
            <ac:spMk id="12292" creationId="{B8C250DD-2915-569D-4572-E19223C34B17}"/>
          </ac:spMkLst>
        </pc:spChg>
      </pc:sldChg>
      <pc:sldChg chg="modSp mod">
        <pc:chgData name="Tatjana Tokareva" userId="15c4059b-cb5f-4910-a59c-5729d163260f" providerId="ADAL" clId="{F3C8ED44-5FE7-4125-836D-0A93D426110F}" dt="2023-10-10T11:21:06.712" v="384" actId="1076"/>
        <pc:sldMkLst>
          <pc:docMk/>
          <pc:sldMk cId="0" sldId="257"/>
        </pc:sldMkLst>
        <pc:spChg chg="mod">
          <ac:chgData name="Tatjana Tokareva" userId="15c4059b-cb5f-4910-a59c-5729d163260f" providerId="ADAL" clId="{F3C8ED44-5FE7-4125-836D-0A93D426110F}" dt="2023-10-10T11:21:06.712" v="384" actId="1076"/>
          <ac:spMkLst>
            <pc:docMk/>
            <pc:sldMk cId="0" sldId="257"/>
            <ac:spMk id="14338" creationId="{9AD7EF3A-3D53-B414-3DD6-848D1F4EBDA0}"/>
          </ac:spMkLst>
        </pc:spChg>
        <pc:spChg chg="mod">
          <ac:chgData name="Tatjana Tokareva" userId="15c4059b-cb5f-4910-a59c-5729d163260f" providerId="ADAL" clId="{F3C8ED44-5FE7-4125-836D-0A93D426110F}" dt="2023-10-09T14:53:37.382" v="178"/>
          <ac:spMkLst>
            <pc:docMk/>
            <pc:sldMk cId="0" sldId="257"/>
            <ac:spMk id="14342" creationId="{9509BFBE-E2E8-948F-3366-69C98EC4781B}"/>
          </ac:spMkLst>
        </pc:spChg>
        <pc:spChg chg="mod">
          <ac:chgData name="Tatjana Tokareva" userId="15c4059b-cb5f-4910-a59c-5729d163260f" providerId="ADAL" clId="{F3C8ED44-5FE7-4125-836D-0A93D426110F}" dt="2023-10-09T14:53:49.140" v="180"/>
          <ac:spMkLst>
            <pc:docMk/>
            <pc:sldMk cId="0" sldId="257"/>
            <ac:spMk id="14344" creationId="{7E90378E-2696-1E97-FB80-203E61E6DB61}"/>
          </ac:spMkLst>
        </pc:spChg>
        <pc:spChg chg="mod">
          <ac:chgData name="Tatjana Tokareva" userId="15c4059b-cb5f-4910-a59c-5729d163260f" providerId="ADAL" clId="{F3C8ED44-5FE7-4125-836D-0A93D426110F}" dt="2023-10-09T14:53:58.960" v="183"/>
          <ac:spMkLst>
            <pc:docMk/>
            <pc:sldMk cId="0" sldId="257"/>
            <ac:spMk id="14345" creationId="{D7CB80C6-BE78-4DAE-C2AF-87F8F3F40004}"/>
          </ac:spMkLst>
        </pc:spChg>
        <pc:spChg chg="mod">
          <ac:chgData name="Tatjana Tokareva" userId="15c4059b-cb5f-4910-a59c-5729d163260f" providerId="ADAL" clId="{F3C8ED44-5FE7-4125-836D-0A93D426110F}" dt="2023-10-09T14:54:39.084" v="188" actId="20577"/>
          <ac:spMkLst>
            <pc:docMk/>
            <pc:sldMk cId="0" sldId="257"/>
            <ac:spMk id="14346" creationId="{71209616-181E-429A-C4D6-7006EC3EFE55}"/>
          </ac:spMkLst>
        </pc:spChg>
        <pc:graphicFrameChg chg="mod">
          <ac:chgData name="Tatjana Tokareva" userId="15c4059b-cb5f-4910-a59c-5729d163260f" providerId="ADAL" clId="{F3C8ED44-5FE7-4125-836D-0A93D426110F}" dt="2023-10-09T14:51:30.634" v="170" actId="20577"/>
          <ac:graphicFrameMkLst>
            <pc:docMk/>
            <pc:sldMk cId="0" sldId="257"/>
            <ac:graphicFrameMk id="2" creationId="{EE462F03-D4C2-745C-CE81-5692BC9897F3}"/>
          </ac:graphicFrameMkLst>
        </pc:graphicFrameChg>
      </pc:sldChg>
      <pc:sldChg chg="modSp mod">
        <pc:chgData name="Tatjana Tokareva" userId="15c4059b-cb5f-4910-a59c-5729d163260f" providerId="ADAL" clId="{F3C8ED44-5FE7-4125-836D-0A93D426110F}" dt="2023-10-11T13:59:09.346" v="1138" actId="114"/>
        <pc:sldMkLst>
          <pc:docMk/>
          <pc:sldMk cId="0" sldId="259"/>
        </pc:sldMkLst>
        <pc:graphicFrameChg chg="mod modGraphic">
          <ac:chgData name="Tatjana Tokareva" userId="15c4059b-cb5f-4910-a59c-5729d163260f" providerId="ADAL" clId="{F3C8ED44-5FE7-4125-836D-0A93D426110F}" dt="2023-10-11T13:59:09.346" v="1138" actId="114"/>
          <ac:graphicFrameMkLst>
            <pc:docMk/>
            <pc:sldMk cId="0" sldId="259"/>
            <ac:graphicFrameMk id="2" creationId="{0C540894-2337-2D36-9500-C2619F90AB5A}"/>
          </ac:graphicFrameMkLst>
        </pc:graphicFrameChg>
      </pc:sldChg>
      <pc:sldChg chg="modSp mod">
        <pc:chgData name="Tatjana Tokareva" userId="15c4059b-cb5f-4910-a59c-5729d163260f" providerId="ADAL" clId="{F3C8ED44-5FE7-4125-836D-0A93D426110F}" dt="2023-10-11T14:15:08.912" v="1161" actId="207"/>
        <pc:sldMkLst>
          <pc:docMk/>
          <pc:sldMk cId="0" sldId="260"/>
        </pc:sldMkLst>
        <pc:spChg chg="mod">
          <ac:chgData name="Tatjana Tokareva" userId="15c4059b-cb5f-4910-a59c-5729d163260f" providerId="ADAL" clId="{F3C8ED44-5FE7-4125-836D-0A93D426110F}" dt="2023-10-11T14:15:08.912" v="1161" actId="207"/>
          <ac:spMkLst>
            <pc:docMk/>
            <pc:sldMk cId="0" sldId="260"/>
            <ac:spMk id="15362" creationId="{F490E43C-C81B-E743-DABC-AE55859C031F}"/>
          </ac:spMkLst>
        </pc:spChg>
      </pc:sldChg>
      <pc:sldChg chg="modSp">
        <pc:chgData name="Tatjana Tokareva" userId="15c4059b-cb5f-4910-a59c-5729d163260f" providerId="ADAL" clId="{F3C8ED44-5FE7-4125-836D-0A93D426110F}" dt="2023-10-11T12:27:18.336" v="1101" actId="122"/>
        <pc:sldMkLst>
          <pc:docMk/>
          <pc:sldMk cId="0" sldId="261"/>
        </pc:sldMkLst>
        <pc:graphicFrameChg chg="mod">
          <ac:chgData name="Tatjana Tokareva" userId="15c4059b-cb5f-4910-a59c-5729d163260f" providerId="ADAL" clId="{F3C8ED44-5FE7-4125-836D-0A93D426110F}" dt="2023-10-11T12:27:18.336" v="1101" actId="122"/>
          <ac:graphicFrameMkLst>
            <pc:docMk/>
            <pc:sldMk cId="0" sldId="261"/>
            <ac:graphicFrameMk id="2" creationId="{1AEEF371-2ECB-7C23-22BA-89A59F3D19E8}"/>
          </ac:graphicFrameMkLst>
        </pc:graphicFrameChg>
      </pc:sldChg>
      <pc:sldChg chg="modSp mod">
        <pc:chgData name="Tatjana Tokareva" userId="15c4059b-cb5f-4910-a59c-5729d163260f" providerId="ADAL" clId="{F3C8ED44-5FE7-4125-836D-0A93D426110F}" dt="2023-10-11T12:24:13.157" v="1084" actId="20577"/>
        <pc:sldMkLst>
          <pc:docMk/>
          <pc:sldMk cId="0" sldId="262"/>
        </pc:sldMkLst>
        <pc:spChg chg="mod">
          <ac:chgData name="Tatjana Tokareva" userId="15c4059b-cb5f-4910-a59c-5729d163260f" providerId="ADAL" clId="{F3C8ED44-5FE7-4125-836D-0A93D426110F}" dt="2023-10-11T12:24:13.157" v="1084" actId="20577"/>
          <ac:spMkLst>
            <pc:docMk/>
            <pc:sldMk cId="0" sldId="262"/>
            <ac:spMk id="3" creationId="{71F4A0E6-DC2E-5206-3E5C-6B623AC6FDF6}"/>
          </ac:spMkLst>
        </pc:spChg>
      </pc:sldChg>
      <pc:sldChg chg="addSp delSp modSp mod">
        <pc:chgData name="Tatjana Tokareva" userId="15c4059b-cb5f-4910-a59c-5729d163260f" providerId="ADAL" clId="{F3C8ED44-5FE7-4125-836D-0A93D426110F}" dt="2023-10-10T11:13:30.429" v="334" actId="14100"/>
        <pc:sldMkLst>
          <pc:docMk/>
          <pc:sldMk cId="0" sldId="265"/>
        </pc:sldMkLst>
        <pc:spChg chg="mod">
          <ac:chgData name="Tatjana Tokareva" userId="15c4059b-cb5f-4910-a59c-5729d163260f" providerId="ADAL" clId="{F3C8ED44-5FE7-4125-836D-0A93D426110F}" dt="2023-10-10T11:13:26.493" v="332" actId="27636"/>
          <ac:spMkLst>
            <pc:docMk/>
            <pc:sldMk cId="0" sldId="265"/>
            <ac:spMk id="3" creationId="{8BF882AD-9EB7-A3EE-18FD-967C9BBA1702}"/>
          </ac:spMkLst>
        </pc:spChg>
        <pc:picChg chg="add mod">
          <ac:chgData name="Tatjana Tokareva" userId="15c4059b-cb5f-4910-a59c-5729d163260f" providerId="ADAL" clId="{F3C8ED44-5FE7-4125-836D-0A93D426110F}" dt="2023-10-10T11:13:30.429" v="334" actId="14100"/>
          <ac:picMkLst>
            <pc:docMk/>
            <pc:sldMk cId="0" sldId="265"/>
            <ac:picMk id="4" creationId="{4F91DD60-8729-026A-B38B-E2AE2AC7D7CB}"/>
          </ac:picMkLst>
        </pc:picChg>
        <pc:picChg chg="del">
          <ac:chgData name="Tatjana Tokareva" userId="15c4059b-cb5f-4910-a59c-5729d163260f" providerId="ADAL" clId="{F3C8ED44-5FE7-4125-836D-0A93D426110F}" dt="2023-10-09T14:55:20.069" v="190" actId="478"/>
          <ac:picMkLst>
            <pc:docMk/>
            <pc:sldMk cId="0" sldId="265"/>
            <ac:picMk id="15365" creationId="{D8F54FE2-02A1-F3D6-3C0D-BEAE8946BD73}"/>
          </ac:picMkLst>
        </pc:picChg>
      </pc:sldChg>
      <pc:sldChg chg="modSp mod">
        <pc:chgData name="Tatjana Tokareva" userId="15c4059b-cb5f-4910-a59c-5729d163260f" providerId="ADAL" clId="{F3C8ED44-5FE7-4125-836D-0A93D426110F}" dt="2023-10-10T11:20:47.428" v="381" actId="1076"/>
        <pc:sldMkLst>
          <pc:docMk/>
          <pc:sldMk cId="0" sldId="266"/>
        </pc:sldMkLst>
        <pc:spChg chg="mod">
          <ac:chgData name="Tatjana Tokareva" userId="15c4059b-cb5f-4910-a59c-5729d163260f" providerId="ADAL" clId="{F3C8ED44-5FE7-4125-836D-0A93D426110F}" dt="2023-10-10T11:20:47.428" v="381" actId="1076"/>
          <ac:spMkLst>
            <pc:docMk/>
            <pc:sldMk cId="0" sldId="266"/>
            <ac:spMk id="19458" creationId="{A8F81BE2-BEC3-C73D-4622-4BFE66837622}"/>
          </ac:spMkLst>
        </pc:spChg>
      </pc:sldChg>
      <pc:sldChg chg="addSp delSp modSp mod">
        <pc:chgData name="Tatjana Tokareva" userId="15c4059b-cb5f-4910-a59c-5729d163260f" providerId="ADAL" clId="{F3C8ED44-5FE7-4125-836D-0A93D426110F}" dt="2023-10-10T11:20:27.802" v="373" actId="1036"/>
        <pc:sldMkLst>
          <pc:docMk/>
          <pc:sldMk cId="0" sldId="267"/>
        </pc:sldMkLst>
        <pc:spChg chg="mod">
          <ac:chgData name="Tatjana Tokareva" userId="15c4059b-cb5f-4910-a59c-5729d163260f" providerId="ADAL" clId="{F3C8ED44-5FE7-4125-836D-0A93D426110F}" dt="2023-10-10T11:13:06.428" v="328" actId="20577"/>
          <ac:spMkLst>
            <pc:docMk/>
            <pc:sldMk cId="0" sldId="267"/>
            <ac:spMk id="3" creationId="{2CB0B608-CF0D-B978-C6C7-7601F6703113}"/>
          </ac:spMkLst>
        </pc:spChg>
        <pc:spChg chg="mod">
          <ac:chgData name="Tatjana Tokareva" userId="15c4059b-cb5f-4910-a59c-5729d163260f" providerId="ADAL" clId="{F3C8ED44-5FE7-4125-836D-0A93D426110F}" dt="2023-10-10T11:20:27.802" v="373" actId="1036"/>
          <ac:spMkLst>
            <pc:docMk/>
            <pc:sldMk cId="0" sldId="267"/>
            <ac:spMk id="16386" creationId="{8C9551E7-386E-DB65-3221-396953B5C314}"/>
          </ac:spMkLst>
        </pc:spChg>
        <pc:picChg chg="add del mod">
          <ac:chgData name="Tatjana Tokareva" userId="15c4059b-cb5f-4910-a59c-5729d163260f" providerId="ADAL" clId="{F3C8ED44-5FE7-4125-836D-0A93D426110F}" dt="2023-10-10T10:19:49.634" v="291" actId="478"/>
          <ac:picMkLst>
            <pc:docMk/>
            <pc:sldMk cId="0" sldId="267"/>
            <ac:picMk id="4" creationId="{9CDEFB7E-E44E-FD8B-E68E-53A9339726A6}"/>
          </ac:picMkLst>
        </pc:picChg>
        <pc:picChg chg="add mod">
          <ac:chgData name="Tatjana Tokareva" userId="15c4059b-cb5f-4910-a59c-5729d163260f" providerId="ADAL" clId="{F3C8ED44-5FE7-4125-836D-0A93D426110F}" dt="2023-10-10T10:20:19.491" v="299" actId="1076"/>
          <ac:picMkLst>
            <pc:docMk/>
            <pc:sldMk cId="0" sldId="267"/>
            <ac:picMk id="5" creationId="{45FC9F89-1DB7-635F-8265-38689C78828A}"/>
          </ac:picMkLst>
        </pc:picChg>
        <pc:picChg chg="del">
          <ac:chgData name="Tatjana Tokareva" userId="15c4059b-cb5f-4910-a59c-5729d163260f" providerId="ADAL" clId="{F3C8ED44-5FE7-4125-836D-0A93D426110F}" dt="2023-10-09T15:02:06.779" v="230" actId="478"/>
          <ac:picMkLst>
            <pc:docMk/>
            <pc:sldMk cId="0" sldId="267"/>
            <ac:picMk id="16389" creationId="{FDA27AA9-A181-660A-00FF-185B4D304D80}"/>
          </ac:picMkLst>
        </pc:picChg>
      </pc:sldChg>
      <pc:sldChg chg="modSp mod">
        <pc:chgData name="Tatjana Tokareva" userId="15c4059b-cb5f-4910-a59c-5729d163260f" providerId="ADAL" clId="{F3C8ED44-5FE7-4125-836D-0A93D426110F}" dt="2023-10-10T11:20:36.993" v="376" actId="1076"/>
        <pc:sldMkLst>
          <pc:docMk/>
          <pc:sldMk cId="0" sldId="268"/>
        </pc:sldMkLst>
        <pc:spChg chg="mod">
          <ac:chgData name="Tatjana Tokareva" userId="15c4059b-cb5f-4910-a59c-5729d163260f" providerId="ADAL" clId="{F3C8ED44-5FE7-4125-836D-0A93D426110F}" dt="2023-10-10T11:20:36.993" v="376" actId="1076"/>
          <ac:spMkLst>
            <pc:docMk/>
            <pc:sldMk cId="0" sldId="268"/>
            <ac:spMk id="17410" creationId="{FD14A7AF-645C-742D-F4EC-1C3ED2619EA2}"/>
          </ac:spMkLst>
        </pc:spChg>
      </pc:sldChg>
      <pc:sldChg chg="modSp mod">
        <pc:chgData name="Tatjana Tokareva" userId="15c4059b-cb5f-4910-a59c-5729d163260f" providerId="ADAL" clId="{F3C8ED44-5FE7-4125-836D-0A93D426110F}" dt="2023-10-10T11:20:41.785" v="379" actId="1076"/>
        <pc:sldMkLst>
          <pc:docMk/>
          <pc:sldMk cId="0" sldId="269"/>
        </pc:sldMkLst>
        <pc:spChg chg="mod">
          <ac:chgData name="Tatjana Tokareva" userId="15c4059b-cb5f-4910-a59c-5729d163260f" providerId="ADAL" clId="{F3C8ED44-5FE7-4125-836D-0A93D426110F}" dt="2023-10-10T11:20:41.785" v="379" actId="1076"/>
          <ac:spMkLst>
            <pc:docMk/>
            <pc:sldMk cId="0" sldId="269"/>
            <ac:spMk id="18434" creationId="{94A0169B-6C18-CE65-CC9E-05BB964FBF8A}"/>
          </ac:spMkLst>
        </pc:spChg>
      </pc:sldChg>
      <pc:sldChg chg="addSp delSp modSp mod">
        <pc:chgData name="Tatjana Tokareva" userId="15c4059b-cb5f-4910-a59c-5729d163260f" providerId="ADAL" clId="{F3C8ED44-5FE7-4125-836D-0A93D426110F}" dt="2023-10-10T11:35:26.765" v="432" actId="1076"/>
        <pc:sldMkLst>
          <pc:docMk/>
          <pc:sldMk cId="0" sldId="272"/>
        </pc:sldMkLst>
        <pc:spChg chg="mod">
          <ac:chgData name="Tatjana Tokareva" userId="15c4059b-cb5f-4910-a59c-5729d163260f" providerId="ADAL" clId="{F3C8ED44-5FE7-4125-836D-0A93D426110F}" dt="2023-10-10T11:33:06.690" v="416" actId="255"/>
          <ac:spMkLst>
            <pc:docMk/>
            <pc:sldMk cId="0" sldId="272"/>
            <ac:spMk id="15362" creationId="{615D0D32-78E2-927A-A63E-DC678640D451}"/>
          </ac:spMkLst>
        </pc:spChg>
        <pc:spChg chg="mod">
          <ac:chgData name="Tatjana Tokareva" userId="15c4059b-cb5f-4910-a59c-5729d163260f" providerId="ADAL" clId="{F3C8ED44-5FE7-4125-836D-0A93D426110F}" dt="2023-10-10T11:35:26.765" v="432" actId="1076"/>
          <ac:spMkLst>
            <pc:docMk/>
            <pc:sldMk cId="0" sldId="272"/>
            <ac:spMk id="15363" creationId="{F21FC9B3-FB00-F2E4-FE39-D6DEABF2B2D8}"/>
          </ac:spMkLst>
        </pc:spChg>
        <pc:picChg chg="add mod">
          <ac:chgData name="Tatjana Tokareva" userId="15c4059b-cb5f-4910-a59c-5729d163260f" providerId="ADAL" clId="{F3C8ED44-5FE7-4125-836D-0A93D426110F}" dt="2023-10-10T11:35:06.444" v="428" actId="1076"/>
          <ac:picMkLst>
            <pc:docMk/>
            <pc:sldMk cId="0" sldId="272"/>
            <ac:picMk id="1026" creationId="{6C2B148A-958F-560B-CCD8-B5559DF44A7F}"/>
          </ac:picMkLst>
        </pc:picChg>
        <pc:picChg chg="del">
          <ac:chgData name="Tatjana Tokareva" userId="15c4059b-cb5f-4910-a59c-5729d163260f" providerId="ADAL" clId="{F3C8ED44-5FE7-4125-836D-0A93D426110F}" dt="2023-10-10T11:32:34.267" v="408" actId="478"/>
          <ac:picMkLst>
            <pc:docMk/>
            <pc:sldMk cId="0" sldId="272"/>
            <ac:picMk id="20486" creationId="{933C82AC-7920-1DA1-CF79-BAB136FD9BB8}"/>
          </ac:picMkLst>
        </pc:picChg>
      </pc:sldChg>
      <pc:sldChg chg="delSp modSp add del mod ord">
        <pc:chgData name="Tatjana Tokareva" userId="15c4059b-cb5f-4910-a59c-5729d163260f" providerId="ADAL" clId="{F3C8ED44-5FE7-4125-836D-0A93D426110F}" dt="2023-10-11T14:16:24.278" v="1182" actId="20577"/>
        <pc:sldMkLst>
          <pc:docMk/>
          <pc:sldMk cId="0" sldId="273"/>
        </pc:sldMkLst>
        <pc:spChg chg="mod">
          <ac:chgData name="Tatjana Tokareva" userId="15c4059b-cb5f-4910-a59c-5729d163260f" providerId="ADAL" clId="{F3C8ED44-5FE7-4125-836D-0A93D426110F}" dt="2023-10-11T12:28:23.658" v="1105" actId="27636"/>
          <ac:spMkLst>
            <pc:docMk/>
            <pc:sldMk cId="0" sldId="273"/>
            <ac:spMk id="7" creationId="{04F3D919-86DE-2401-A939-C367126B620A}"/>
          </ac:spMkLst>
        </pc:spChg>
        <pc:spChg chg="mod">
          <ac:chgData name="Tatjana Tokareva" userId="15c4059b-cb5f-4910-a59c-5729d163260f" providerId="ADAL" clId="{F3C8ED44-5FE7-4125-836D-0A93D426110F}" dt="2023-10-11T14:16:24.278" v="1182" actId="20577"/>
          <ac:spMkLst>
            <pc:docMk/>
            <pc:sldMk cId="0" sldId="273"/>
            <ac:spMk id="15362" creationId="{D26FFE98-A0EB-58A9-D8E3-1108CB41EFC2}"/>
          </ac:spMkLst>
        </pc:spChg>
        <pc:spChg chg="del mod">
          <ac:chgData name="Tatjana Tokareva" userId="15c4059b-cb5f-4910-a59c-5729d163260f" providerId="ADAL" clId="{F3C8ED44-5FE7-4125-836D-0A93D426110F}" dt="2023-10-11T12:10:50.712" v="1001" actId="478"/>
          <ac:spMkLst>
            <pc:docMk/>
            <pc:sldMk cId="0" sldId="273"/>
            <ac:spMk id="15364" creationId="{B62DCEB1-D97D-9FBB-61B9-CEDE1AA3E85D}"/>
          </ac:spMkLst>
        </pc:spChg>
      </pc:sldChg>
      <pc:sldChg chg="del">
        <pc:chgData name="Tatjana Tokareva" userId="15c4059b-cb5f-4910-a59c-5729d163260f" providerId="ADAL" clId="{F3C8ED44-5FE7-4125-836D-0A93D426110F}" dt="2023-10-11T08:01:55.265" v="434" actId="2696"/>
        <pc:sldMkLst>
          <pc:docMk/>
          <pc:sldMk cId="0" sldId="274"/>
        </pc:sldMkLst>
      </pc:sldChg>
      <pc:sldChg chg="del">
        <pc:chgData name="Tatjana Tokareva" userId="15c4059b-cb5f-4910-a59c-5729d163260f" providerId="ADAL" clId="{F3C8ED44-5FE7-4125-836D-0A93D426110F}" dt="2023-10-11T08:01:46.421" v="433" actId="2696"/>
        <pc:sldMkLst>
          <pc:docMk/>
          <pc:sldMk cId="0" sldId="275"/>
        </pc:sldMkLst>
      </pc:sldChg>
      <pc:sldChg chg="modSp">
        <pc:chgData name="Tatjana Tokareva" userId="15c4059b-cb5f-4910-a59c-5729d163260f" providerId="ADAL" clId="{F3C8ED44-5FE7-4125-836D-0A93D426110F}" dt="2023-10-10T11:11:41.647" v="320" actId="1076"/>
        <pc:sldMkLst>
          <pc:docMk/>
          <pc:sldMk cId="0" sldId="276"/>
        </pc:sldMkLst>
        <pc:spChg chg="mod">
          <ac:chgData name="Tatjana Tokareva" userId="15c4059b-cb5f-4910-a59c-5729d163260f" providerId="ADAL" clId="{F3C8ED44-5FE7-4125-836D-0A93D426110F}" dt="2023-10-10T11:11:41.647" v="320" actId="1076"/>
          <ac:spMkLst>
            <pc:docMk/>
            <pc:sldMk cId="0" sldId="276"/>
            <ac:spMk id="13315" creationId="{B834BB0E-F4DC-C089-D2D4-6E6004461807}"/>
          </ac:spMkLst>
        </pc:spChg>
      </pc:sldChg>
      <pc:sldChg chg="addSp delSp modSp add mod">
        <pc:chgData name="Tatjana Tokareva" userId="15c4059b-cb5f-4910-a59c-5729d163260f" providerId="ADAL" clId="{F3C8ED44-5FE7-4125-836D-0A93D426110F}" dt="2023-10-10T11:26:23.695" v="407" actId="6549"/>
        <pc:sldMkLst>
          <pc:docMk/>
          <pc:sldMk cId="3050163596" sldId="303"/>
        </pc:sldMkLst>
        <pc:spChg chg="add mod">
          <ac:chgData name="Tatjana Tokareva" userId="15c4059b-cb5f-4910-a59c-5729d163260f" providerId="ADAL" clId="{F3C8ED44-5FE7-4125-836D-0A93D426110F}" dt="2023-10-10T11:20:15.071" v="343" actId="20577"/>
          <ac:spMkLst>
            <pc:docMk/>
            <pc:sldMk cId="3050163596" sldId="303"/>
            <ac:spMk id="2" creationId="{ED3D4538-B254-D33F-4140-9BDF543700EC}"/>
          </ac:spMkLst>
        </pc:spChg>
        <pc:spChg chg="add del mod">
          <ac:chgData name="Tatjana Tokareva" userId="15c4059b-cb5f-4910-a59c-5729d163260f" providerId="ADAL" clId="{F3C8ED44-5FE7-4125-836D-0A93D426110F}" dt="2023-10-10T11:20:07.420" v="339" actId="478"/>
          <ac:spMkLst>
            <pc:docMk/>
            <pc:sldMk cId="3050163596" sldId="303"/>
            <ac:spMk id="3" creationId="{C4F358A0-F369-5D36-4EF1-D35F5BF2C602}"/>
          </ac:spMkLst>
        </pc:spChg>
        <pc:spChg chg="mod">
          <ac:chgData name="Tatjana Tokareva" userId="15c4059b-cb5f-4910-a59c-5729d163260f" providerId="ADAL" clId="{F3C8ED44-5FE7-4125-836D-0A93D426110F}" dt="2023-10-10T11:26:23.695" v="407" actId="6549"/>
          <ac:spMkLst>
            <pc:docMk/>
            <pc:sldMk cId="3050163596" sldId="303"/>
            <ac:spMk id="8" creationId="{00000000-0000-0000-0000-000000000000}"/>
          </ac:spMkLst>
        </pc:spChg>
        <pc:spChg chg="del mod">
          <ac:chgData name="Tatjana Tokareva" userId="15c4059b-cb5f-4910-a59c-5729d163260f" providerId="ADAL" clId="{F3C8ED44-5FE7-4125-836D-0A93D426110F}" dt="2023-10-10T11:20:04.291" v="338" actId="478"/>
          <ac:spMkLst>
            <pc:docMk/>
            <pc:sldMk cId="3050163596" sldId="303"/>
            <ac:spMk id="21" creationId="{C38AD3DE-4B36-447A-BAB0-F6AFA65BAEDB}"/>
          </ac:spMkLst>
        </pc:spChg>
      </pc:sldChg>
      <pc:sldChg chg="modSp add mod ord">
        <pc:chgData name="Tatjana Tokareva" userId="15c4059b-cb5f-4910-a59c-5729d163260f" providerId="ADAL" clId="{F3C8ED44-5FE7-4125-836D-0A93D426110F}" dt="2023-10-11T14:16:52.611" v="1184"/>
        <pc:sldMkLst>
          <pc:docMk/>
          <pc:sldMk cId="3173540151" sldId="304"/>
        </pc:sldMkLst>
        <pc:spChg chg="mod">
          <ac:chgData name="Tatjana Tokareva" userId="15c4059b-cb5f-4910-a59c-5729d163260f" providerId="ADAL" clId="{F3C8ED44-5FE7-4125-836D-0A93D426110F}" dt="2023-10-11T12:11:48.226" v="1009" actId="114"/>
          <ac:spMkLst>
            <pc:docMk/>
            <pc:sldMk cId="3173540151" sldId="304"/>
            <ac:spMk id="3" creationId="{71F4A0E6-DC2E-5206-3E5C-6B623AC6FDF6}"/>
          </ac:spMkLst>
        </pc:spChg>
      </pc:sldChg>
      <pc:sldChg chg="modSp add del mod">
        <pc:chgData name="Tatjana Tokareva" userId="15c4059b-cb5f-4910-a59c-5729d163260f" providerId="ADAL" clId="{F3C8ED44-5FE7-4125-836D-0A93D426110F}" dt="2023-10-11T12:15:20.253" v="1034" actId="2696"/>
        <pc:sldMkLst>
          <pc:docMk/>
          <pc:sldMk cId="2966831254" sldId="305"/>
        </pc:sldMkLst>
        <pc:spChg chg="mod">
          <ac:chgData name="Tatjana Tokareva" userId="15c4059b-cb5f-4910-a59c-5729d163260f" providerId="ADAL" clId="{F3C8ED44-5FE7-4125-836D-0A93D426110F}" dt="2023-10-11T12:13:06.932" v="1012" actId="20577"/>
          <ac:spMkLst>
            <pc:docMk/>
            <pc:sldMk cId="2966831254" sldId="305"/>
            <ac:spMk id="3" creationId="{71F4A0E6-DC2E-5206-3E5C-6B623AC6FDF6}"/>
          </ac:spMkLst>
        </pc:spChg>
      </pc:sldChg>
    </pc:docChg>
  </pc:docChgLst>
  <pc:docChgLst>
    <pc:chgData name="Tatjana Tokareva" userId="15c4059b-cb5f-4910-a59c-5729d163260f" providerId="ADAL" clId="{6E49B614-E1BC-4A6B-AB36-F649399DFA2C}"/>
    <pc:docChg chg="undo custSel addSld delSld modSld sldOrd">
      <pc:chgData name="Tatjana Tokareva" userId="15c4059b-cb5f-4910-a59c-5729d163260f" providerId="ADAL" clId="{6E49B614-E1BC-4A6B-AB36-F649399DFA2C}" dt="2023-10-16T08:20:22.454" v="1661" actId="20577"/>
      <pc:docMkLst>
        <pc:docMk/>
      </pc:docMkLst>
      <pc:sldChg chg="addSp modSp mod">
        <pc:chgData name="Tatjana Tokareva" userId="15c4059b-cb5f-4910-a59c-5729d163260f" providerId="ADAL" clId="{6E49B614-E1BC-4A6B-AB36-F649399DFA2C}" dt="2023-10-12T13:41:30.323" v="1368" actId="1076"/>
        <pc:sldMkLst>
          <pc:docMk/>
          <pc:sldMk cId="0" sldId="256"/>
        </pc:sldMkLst>
        <pc:spChg chg="add mod">
          <ac:chgData name="Tatjana Tokareva" userId="15c4059b-cb5f-4910-a59c-5729d163260f" providerId="ADAL" clId="{6E49B614-E1BC-4A6B-AB36-F649399DFA2C}" dt="2023-10-12T08:30:44.949" v="43" actId="208"/>
          <ac:spMkLst>
            <pc:docMk/>
            <pc:sldMk cId="0" sldId="256"/>
            <ac:spMk id="4" creationId="{7D199D37-4821-5E51-9E3A-CE8BA1E4CA5B}"/>
          </ac:spMkLst>
        </pc:spChg>
        <pc:spChg chg="mod">
          <ac:chgData name="Tatjana Tokareva" userId="15c4059b-cb5f-4910-a59c-5729d163260f" providerId="ADAL" clId="{6E49B614-E1BC-4A6B-AB36-F649399DFA2C}" dt="2023-10-12T13:40:54.922" v="1367" actId="20577"/>
          <ac:spMkLst>
            <pc:docMk/>
            <pc:sldMk cId="0" sldId="256"/>
            <ac:spMk id="12290" creationId="{E1BB3F76-BFD3-6785-53F4-83C7DACFFA50}"/>
          </ac:spMkLst>
        </pc:spChg>
        <pc:spChg chg="mod">
          <ac:chgData name="Tatjana Tokareva" userId="15c4059b-cb5f-4910-a59c-5729d163260f" providerId="ADAL" clId="{6E49B614-E1BC-4A6B-AB36-F649399DFA2C}" dt="2023-10-12T13:41:30.323" v="1368" actId="1076"/>
          <ac:spMkLst>
            <pc:docMk/>
            <pc:sldMk cId="0" sldId="256"/>
            <ac:spMk id="12291" creationId="{7E0C9983-AAD6-5C3E-DA88-17A56A509BBF}"/>
          </ac:spMkLst>
        </pc:spChg>
        <pc:spChg chg="mod">
          <ac:chgData name="Tatjana Tokareva" userId="15c4059b-cb5f-4910-a59c-5729d163260f" providerId="ADAL" clId="{6E49B614-E1BC-4A6B-AB36-F649399DFA2C}" dt="2023-10-12T08:54:54.409" v="179" actId="14100"/>
          <ac:spMkLst>
            <pc:docMk/>
            <pc:sldMk cId="0" sldId="256"/>
            <ac:spMk id="12292" creationId="{B8C250DD-2915-569D-4572-E19223C34B17}"/>
          </ac:spMkLst>
        </pc:spChg>
        <pc:picChg chg="add mod ord modCrop">
          <ac:chgData name="Tatjana Tokareva" userId="15c4059b-cb5f-4910-a59c-5729d163260f" providerId="ADAL" clId="{6E49B614-E1BC-4A6B-AB36-F649399DFA2C}" dt="2023-10-12T08:55:18.728" v="182" actId="732"/>
          <ac:picMkLst>
            <pc:docMk/>
            <pc:sldMk cId="0" sldId="256"/>
            <ac:picMk id="3" creationId="{0012CF00-EF3B-B727-F009-C0B49E3419BF}"/>
          </ac:picMkLst>
        </pc:picChg>
      </pc:sldChg>
      <pc:sldChg chg="modSp mod ord">
        <pc:chgData name="Tatjana Tokareva" userId="15c4059b-cb5f-4910-a59c-5729d163260f" providerId="ADAL" clId="{6E49B614-E1BC-4A6B-AB36-F649399DFA2C}" dt="2023-10-16T05:40:45.315" v="1642"/>
        <pc:sldMkLst>
          <pc:docMk/>
          <pc:sldMk cId="0" sldId="257"/>
        </pc:sldMkLst>
        <pc:spChg chg="mod">
          <ac:chgData name="Tatjana Tokareva" userId="15c4059b-cb5f-4910-a59c-5729d163260f" providerId="ADAL" clId="{6E49B614-E1BC-4A6B-AB36-F649399DFA2C}" dt="2023-10-12T13:30:08.654" v="1310" actId="120"/>
          <ac:spMkLst>
            <pc:docMk/>
            <pc:sldMk cId="0" sldId="257"/>
            <ac:spMk id="14338" creationId="{9AD7EF3A-3D53-B414-3DD6-848D1F4EBDA0}"/>
          </ac:spMkLst>
        </pc:spChg>
        <pc:graphicFrameChg chg="mod">
          <ac:chgData name="Tatjana Tokareva" userId="15c4059b-cb5f-4910-a59c-5729d163260f" providerId="ADAL" clId="{6E49B614-E1BC-4A6B-AB36-F649399DFA2C}" dt="2023-10-12T13:37:42.825" v="1342"/>
          <ac:graphicFrameMkLst>
            <pc:docMk/>
            <pc:sldMk cId="0" sldId="257"/>
            <ac:graphicFrameMk id="2" creationId="{EE462F03-D4C2-745C-CE81-5692BC9897F3}"/>
          </ac:graphicFrameMkLst>
        </pc:graphicFrameChg>
      </pc:sldChg>
      <pc:sldChg chg="modSp del mod">
        <pc:chgData name="Tatjana Tokareva" userId="15c4059b-cb5f-4910-a59c-5729d163260f" providerId="ADAL" clId="{6E49B614-E1BC-4A6B-AB36-F649399DFA2C}" dt="2023-10-12T10:41:26.154" v="403" actId="2696"/>
        <pc:sldMkLst>
          <pc:docMk/>
          <pc:sldMk cId="0" sldId="259"/>
        </pc:sldMkLst>
        <pc:graphicFrameChg chg="modGraphic">
          <ac:chgData name="Tatjana Tokareva" userId="15c4059b-cb5f-4910-a59c-5729d163260f" providerId="ADAL" clId="{6E49B614-E1BC-4A6B-AB36-F649399DFA2C}" dt="2023-10-12T10:38:51.686" v="365" actId="798"/>
          <ac:graphicFrameMkLst>
            <pc:docMk/>
            <pc:sldMk cId="0" sldId="259"/>
            <ac:graphicFrameMk id="2" creationId="{0C540894-2337-2D36-9500-C2619F90AB5A}"/>
          </ac:graphicFrameMkLst>
        </pc:graphicFrameChg>
      </pc:sldChg>
      <pc:sldChg chg="modSp mod ord">
        <pc:chgData name="Tatjana Tokareva" userId="15c4059b-cb5f-4910-a59c-5729d163260f" providerId="ADAL" clId="{6E49B614-E1BC-4A6B-AB36-F649399DFA2C}" dt="2023-10-13T12:00:53.438" v="1558" actId="2711"/>
        <pc:sldMkLst>
          <pc:docMk/>
          <pc:sldMk cId="0" sldId="260"/>
        </pc:sldMkLst>
        <pc:spChg chg="mod">
          <ac:chgData name="Tatjana Tokareva" userId="15c4059b-cb5f-4910-a59c-5729d163260f" providerId="ADAL" clId="{6E49B614-E1BC-4A6B-AB36-F649399DFA2C}" dt="2023-10-13T12:00:44.764" v="1557" actId="14100"/>
          <ac:spMkLst>
            <pc:docMk/>
            <pc:sldMk cId="0" sldId="260"/>
            <ac:spMk id="15362" creationId="{F490E43C-C81B-E743-DABC-AE55859C031F}"/>
          </ac:spMkLst>
        </pc:spChg>
        <pc:spChg chg="mod">
          <ac:chgData name="Tatjana Tokareva" userId="15c4059b-cb5f-4910-a59c-5729d163260f" providerId="ADAL" clId="{6E49B614-E1BC-4A6B-AB36-F649399DFA2C}" dt="2023-10-13T12:00:53.438" v="1558" actId="2711"/>
          <ac:spMkLst>
            <pc:docMk/>
            <pc:sldMk cId="0" sldId="260"/>
            <ac:spMk id="15364" creationId="{CFCB90AB-80D5-96CC-74BA-38902B3B91B0}"/>
          </ac:spMkLst>
        </pc:spChg>
        <pc:spChg chg="mod">
          <ac:chgData name="Tatjana Tokareva" userId="15c4059b-cb5f-4910-a59c-5729d163260f" providerId="ADAL" clId="{6E49B614-E1BC-4A6B-AB36-F649399DFA2C}" dt="2023-10-12T13:32:33.662" v="1329" actId="1076"/>
          <ac:spMkLst>
            <pc:docMk/>
            <pc:sldMk cId="0" sldId="260"/>
            <ac:spMk id="15369" creationId="{7F586D12-9DD4-2654-16F8-DCD78F945482}"/>
          </ac:spMkLst>
        </pc:spChg>
      </pc:sldChg>
      <pc:sldChg chg="modSp mod">
        <pc:chgData name="Tatjana Tokareva" userId="15c4059b-cb5f-4910-a59c-5729d163260f" providerId="ADAL" clId="{6E49B614-E1BC-4A6B-AB36-F649399DFA2C}" dt="2023-10-13T10:08:34.265" v="1461" actId="113"/>
        <pc:sldMkLst>
          <pc:docMk/>
          <pc:sldMk cId="0" sldId="261"/>
        </pc:sldMkLst>
        <pc:spChg chg="mod">
          <ac:chgData name="Tatjana Tokareva" userId="15c4059b-cb5f-4910-a59c-5729d163260f" providerId="ADAL" clId="{6E49B614-E1BC-4A6B-AB36-F649399DFA2C}" dt="2023-10-12T13:32:07.863" v="1324" actId="1076"/>
          <ac:spMkLst>
            <pc:docMk/>
            <pc:sldMk cId="0" sldId="261"/>
            <ac:spMk id="26627" creationId="{CB85AEC3-0F33-CC3A-B8D2-E5515EBAA9D8}"/>
          </ac:spMkLst>
        </pc:spChg>
        <pc:graphicFrameChg chg="mod">
          <ac:chgData name="Tatjana Tokareva" userId="15c4059b-cb5f-4910-a59c-5729d163260f" providerId="ADAL" clId="{6E49B614-E1BC-4A6B-AB36-F649399DFA2C}" dt="2023-10-13T10:08:34.265" v="1461" actId="113"/>
          <ac:graphicFrameMkLst>
            <pc:docMk/>
            <pc:sldMk cId="0" sldId="261"/>
            <ac:graphicFrameMk id="2" creationId="{1AEEF371-2ECB-7C23-22BA-89A59F3D19E8}"/>
          </ac:graphicFrameMkLst>
        </pc:graphicFrameChg>
      </pc:sldChg>
      <pc:sldChg chg="modSp del mod">
        <pc:chgData name="Tatjana Tokareva" userId="15c4059b-cb5f-4910-a59c-5729d163260f" providerId="ADAL" clId="{6E49B614-E1BC-4A6B-AB36-F649399DFA2C}" dt="2023-10-13T11:46:51.566" v="1552" actId="2696"/>
        <pc:sldMkLst>
          <pc:docMk/>
          <pc:sldMk cId="0" sldId="262"/>
        </pc:sldMkLst>
        <pc:spChg chg="mod">
          <ac:chgData name="Tatjana Tokareva" userId="15c4059b-cb5f-4910-a59c-5729d163260f" providerId="ADAL" clId="{6E49B614-E1BC-4A6B-AB36-F649399DFA2C}" dt="2023-10-12T13:44:35.919" v="1391" actId="207"/>
          <ac:spMkLst>
            <pc:docMk/>
            <pc:sldMk cId="0" sldId="262"/>
            <ac:spMk id="3" creationId="{71F4A0E6-DC2E-5206-3E5C-6B623AC6FDF6}"/>
          </ac:spMkLst>
        </pc:spChg>
        <pc:spChg chg="mod">
          <ac:chgData name="Tatjana Tokareva" userId="15c4059b-cb5f-4910-a59c-5729d163260f" providerId="ADAL" clId="{6E49B614-E1BC-4A6B-AB36-F649399DFA2C}" dt="2023-10-12T13:32:13.335" v="1325" actId="1076"/>
          <ac:spMkLst>
            <pc:docMk/>
            <pc:sldMk cId="0" sldId="262"/>
            <ac:spMk id="27650" creationId="{3E0A3D31-49CB-B63B-1170-96B461C31F81}"/>
          </ac:spMkLst>
        </pc:spChg>
      </pc:sldChg>
      <pc:sldChg chg="del">
        <pc:chgData name="Tatjana Tokareva" userId="15c4059b-cb5f-4910-a59c-5729d163260f" providerId="ADAL" clId="{6E49B614-E1BC-4A6B-AB36-F649399DFA2C}" dt="2023-10-12T08:54:30.979" v="176" actId="2696"/>
        <pc:sldMkLst>
          <pc:docMk/>
          <pc:sldMk cId="0" sldId="264"/>
        </pc:sldMkLst>
      </pc:sldChg>
      <pc:sldChg chg="modSp mod">
        <pc:chgData name="Tatjana Tokareva" userId="15c4059b-cb5f-4910-a59c-5729d163260f" providerId="ADAL" clId="{6E49B614-E1BC-4A6B-AB36-F649399DFA2C}" dt="2023-10-12T13:42:26.670" v="1371" actId="207"/>
        <pc:sldMkLst>
          <pc:docMk/>
          <pc:sldMk cId="0" sldId="265"/>
        </pc:sldMkLst>
        <pc:spChg chg="mod">
          <ac:chgData name="Tatjana Tokareva" userId="15c4059b-cb5f-4910-a59c-5729d163260f" providerId="ADAL" clId="{6E49B614-E1BC-4A6B-AB36-F649399DFA2C}" dt="2023-10-12T13:42:26.670" v="1371" actId="207"/>
          <ac:spMkLst>
            <pc:docMk/>
            <pc:sldMk cId="0" sldId="265"/>
            <ac:spMk id="3" creationId="{8BF882AD-9EB7-A3EE-18FD-967C9BBA1702}"/>
          </ac:spMkLst>
        </pc:spChg>
        <pc:spChg chg="mod">
          <ac:chgData name="Tatjana Tokareva" userId="15c4059b-cb5f-4910-a59c-5729d163260f" providerId="ADAL" clId="{6E49B614-E1BC-4A6B-AB36-F649399DFA2C}" dt="2023-10-12T13:30:38.855" v="1313" actId="1076"/>
          <ac:spMkLst>
            <pc:docMk/>
            <pc:sldMk cId="0" sldId="265"/>
            <ac:spMk id="15362" creationId="{A8BBEA93-6999-2BD7-52D7-45D2F425125F}"/>
          </ac:spMkLst>
        </pc:spChg>
      </pc:sldChg>
      <pc:sldChg chg="addSp delSp modSp mod">
        <pc:chgData name="Tatjana Tokareva" userId="15c4059b-cb5f-4910-a59c-5729d163260f" providerId="ADAL" clId="{6E49B614-E1BC-4A6B-AB36-F649399DFA2C}" dt="2023-10-12T13:43:42.574" v="1384" actId="207"/>
        <pc:sldMkLst>
          <pc:docMk/>
          <pc:sldMk cId="0" sldId="266"/>
        </pc:sldMkLst>
        <pc:spChg chg="add del mod">
          <ac:chgData name="Tatjana Tokareva" userId="15c4059b-cb5f-4910-a59c-5729d163260f" providerId="ADAL" clId="{6E49B614-E1BC-4A6B-AB36-F649399DFA2C}" dt="2023-10-12T11:14:24.668" v="528" actId="478"/>
          <ac:spMkLst>
            <pc:docMk/>
            <pc:sldMk cId="0" sldId="266"/>
            <ac:spMk id="8" creationId="{695663B6-917E-7BDC-5C9A-C831D7BC980F}"/>
          </ac:spMkLst>
        </pc:spChg>
        <pc:spChg chg="mod">
          <ac:chgData name="Tatjana Tokareva" userId="15c4059b-cb5f-4910-a59c-5729d163260f" providerId="ADAL" clId="{6E49B614-E1BC-4A6B-AB36-F649399DFA2C}" dt="2023-10-12T13:31:14.538" v="1318" actId="1076"/>
          <ac:spMkLst>
            <pc:docMk/>
            <pc:sldMk cId="0" sldId="266"/>
            <ac:spMk id="19458" creationId="{A8F81BE2-BEC3-C73D-4622-4BFE66837622}"/>
          </ac:spMkLst>
        </pc:spChg>
        <pc:spChg chg="mod">
          <ac:chgData name="Tatjana Tokareva" userId="15c4059b-cb5f-4910-a59c-5729d163260f" providerId="ADAL" clId="{6E49B614-E1BC-4A6B-AB36-F649399DFA2C}" dt="2023-10-12T13:43:34.335" v="1383" actId="207"/>
          <ac:spMkLst>
            <pc:docMk/>
            <pc:sldMk cId="0" sldId="266"/>
            <ac:spMk id="19459" creationId="{9C1176A4-1DA1-838A-E316-652BCCE4C334}"/>
          </ac:spMkLst>
        </pc:spChg>
        <pc:spChg chg="mod">
          <ac:chgData name="Tatjana Tokareva" userId="15c4059b-cb5f-4910-a59c-5729d163260f" providerId="ADAL" clId="{6E49B614-E1BC-4A6B-AB36-F649399DFA2C}" dt="2023-10-12T13:43:42.574" v="1384" actId="207"/>
          <ac:spMkLst>
            <pc:docMk/>
            <pc:sldMk cId="0" sldId="266"/>
            <ac:spMk id="19462" creationId="{76F31760-F442-F8A0-9290-314CEB8CC942}"/>
          </ac:spMkLst>
        </pc:spChg>
        <pc:spChg chg="del mod">
          <ac:chgData name="Tatjana Tokareva" userId="15c4059b-cb5f-4910-a59c-5729d163260f" providerId="ADAL" clId="{6E49B614-E1BC-4A6B-AB36-F649399DFA2C}" dt="2023-10-12T11:14:23.265" v="527" actId="478"/>
          <ac:spMkLst>
            <pc:docMk/>
            <pc:sldMk cId="0" sldId="266"/>
            <ac:spMk id="19465" creationId="{1214EA4D-7641-9410-DA37-673E42B54C98}"/>
          </ac:spMkLst>
        </pc:spChg>
        <pc:picChg chg="add del mod">
          <ac:chgData name="Tatjana Tokareva" userId="15c4059b-cb5f-4910-a59c-5729d163260f" providerId="ADAL" clId="{6E49B614-E1BC-4A6B-AB36-F649399DFA2C}" dt="2023-10-12T11:14:26.573" v="530" actId="478"/>
          <ac:picMkLst>
            <pc:docMk/>
            <pc:sldMk cId="0" sldId="266"/>
            <ac:picMk id="3" creationId="{5DB96C80-A66E-368C-ECD9-1EBDB8083631}"/>
          </ac:picMkLst>
        </pc:picChg>
        <pc:picChg chg="del">
          <ac:chgData name="Tatjana Tokareva" userId="15c4059b-cb5f-4910-a59c-5729d163260f" providerId="ADAL" clId="{6E49B614-E1BC-4A6B-AB36-F649399DFA2C}" dt="2023-10-12T10:44:57.782" v="450" actId="478"/>
          <ac:picMkLst>
            <pc:docMk/>
            <pc:sldMk cId="0" sldId="266"/>
            <ac:picMk id="19464" creationId="{A67873F3-762E-4FE8-CEF7-5AFD4586C5E6}"/>
          </ac:picMkLst>
        </pc:picChg>
        <pc:picChg chg="del mod">
          <ac:chgData name="Tatjana Tokareva" userId="15c4059b-cb5f-4910-a59c-5729d163260f" providerId="ADAL" clId="{6E49B614-E1BC-4A6B-AB36-F649399DFA2C}" dt="2023-10-12T11:12:40.546" v="510" actId="478"/>
          <ac:picMkLst>
            <pc:docMk/>
            <pc:sldMk cId="0" sldId="266"/>
            <ac:picMk id="19466" creationId="{9D61FDBC-77E0-7B4A-9E63-E25C523A7EA9}"/>
          </ac:picMkLst>
        </pc:picChg>
        <pc:cxnChg chg="add del mod">
          <ac:chgData name="Tatjana Tokareva" userId="15c4059b-cb5f-4910-a59c-5729d163260f" providerId="ADAL" clId="{6E49B614-E1BC-4A6B-AB36-F649399DFA2C}" dt="2023-10-12T11:14:25.515" v="529" actId="478"/>
          <ac:cxnSpMkLst>
            <pc:docMk/>
            <pc:sldMk cId="0" sldId="266"/>
            <ac:cxnSpMk id="5" creationId="{A2D7E55F-3EAA-176D-0131-24E07715647F}"/>
          </ac:cxnSpMkLst>
        </pc:cxnChg>
        <pc:cxnChg chg="add del mod">
          <ac:chgData name="Tatjana Tokareva" userId="15c4059b-cb5f-4910-a59c-5729d163260f" providerId="ADAL" clId="{6E49B614-E1BC-4A6B-AB36-F649399DFA2C}" dt="2023-10-12T11:14:27.338" v="531" actId="478"/>
          <ac:cxnSpMkLst>
            <pc:docMk/>
            <pc:sldMk cId="0" sldId="266"/>
            <ac:cxnSpMk id="7" creationId="{59ED1647-FCBE-AB9E-3277-1A9F5A989829}"/>
          </ac:cxnSpMkLst>
        </pc:cxnChg>
      </pc:sldChg>
      <pc:sldChg chg="modSp mod">
        <pc:chgData name="Tatjana Tokareva" userId="15c4059b-cb5f-4910-a59c-5729d163260f" providerId="ADAL" clId="{6E49B614-E1BC-4A6B-AB36-F649399DFA2C}" dt="2023-10-12T13:42:54.706" v="1376" actId="207"/>
        <pc:sldMkLst>
          <pc:docMk/>
          <pc:sldMk cId="0" sldId="267"/>
        </pc:sldMkLst>
        <pc:spChg chg="mod">
          <ac:chgData name="Tatjana Tokareva" userId="15c4059b-cb5f-4910-a59c-5729d163260f" providerId="ADAL" clId="{6E49B614-E1BC-4A6B-AB36-F649399DFA2C}" dt="2023-10-12T13:42:54.706" v="1376" actId="207"/>
          <ac:spMkLst>
            <pc:docMk/>
            <pc:sldMk cId="0" sldId="267"/>
            <ac:spMk id="3" creationId="{2CB0B608-CF0D-B978-C6C7-7601F6703113}"/>
          </ac:spMkLst>
        </pc:spChg>
        <pc:spChg chg="mod">
          <ac:chgData name="Tatjana Tokareva" userId="15c4059b-cb5f-4910-a59c-5729d163260f" providerId="ADAL" clId="{6E49B614-E1BC-4A6B-AB36-F649399DFA2C}" dt="2023-10-12T13:31:00.048" v="1316" actId="1076"/>
          <ac:spMkLst>
            <pc:docMk/>
            <pc:sldMk cId="0" sldId="267"/>
            <ac:spMk id="16386" creationId="{8C9551E7-386E-DB65-3221-396953B5C314}"/>
          </ac:spMkLst>
        </pc:spChg>
      </pc:sldChg>
      <pc:sldChg chg="modSp mod">
        <pc:chgData name="Tatjana Tokareva" userId="15c4059b-cb5f-4910-a59c-5729d163260f" providerId="ADAL" clId="{6E49B614-E1BC-4A6B-AB36-F649399DFA2C}" dt="2023-10-12T13:43:12.310" v="1379" actId="207"/>
        <pc:sldMkLst>
          <pc:docMk/>
          <pc:sldMk cId="0" sldId="268"/>
        </pc:sldMkLst>
        <pc:spChg chg="mod">
          <ac:chgData name="Tatjana Tokareva" userId="15c4059b-cb5f-4910-a59c-5729d163260f" providerId="ADAL" clId="{6E49B614-E1BC-4A6B-AB36-F649399DFA2C}" dt="2023-10-12T13:43:12.310" v="1379" actId="207"/>
          <ac:spMkLst>
            <pc:docMk/>
            <pc:sldMk cId="0" sldId="268"/>
            <ac:spMk id="3" creationId="{AE2470BC-03CE-C931-5FA0-690B8B6A95C0}"/>
          </ac:spMkLst>
        </pc:spChg>
        <pc:spChg chg="mod">
          <ac:chgData name="Tatjana Tokareva" userId="15c4059b-cb5f-4910-a59c-5729d163260f" providerId="ADAL" clId="{6E49B614-E1BC-4A6B-AB36-F649399DFA2C}" dt="2023-10-12T13:30:54.158" v="1315" actId="1076"/>
          <ac:spMkLst>
            <pc:docMk/>
            <pc:sldMk cId="0" sldId="268"/>
            <ac:spMk id="17410" creationId="{FD14A7AF-645C-742D-F4EC-1C3ED2619EA2}"/>
          </ac:spMkLst>
        </pc:spChg>
      </pc:sldChg>
      <pc:sldChg chg="modSp mod">
        <pc:chgData name="Tatjana Tokareva" userId="15c4059b-cb5f-4910-a59c-5729d163260f" providerId="ADAL" clId="{6E49B614-E1BC-4A6B-AB36-F649399DFA2C}" dt="2023-10-12T13:43:24.846" v="1382" actId="207"/>
        <pc:sldMkLst>
          <pc:docMk/>
          <pc:sldMk cId="0" sldId="269"/>
        </pc:sldMkLst>
        <pc:spChg chg="mod">
          <ac:chgData name="Tatjana Tokareva" userId="15c4059b-cb5f-4910-a59c-5729d163260f" providerId="ADAL" clId="{6E49B614-E1BC-4A6B-AB36-F649399DFA2C}" dt="2023-10-12T13:43:24.846" v="1382" actId="207"/>
          <ac:spMkLst>
            <pc:docMk/>
            <pc:sldMk cId="0" sldId="269"/>
            <ac:spMk id="3" creationId="{DDBFF0CE-FE05-65A0-CCF5-2AC1F37E3670}"/>
          </ac:spMkLst>
        </pc:spChg>
        <pc:spChg chg="mod">
          <ac:chgData name="Tatjana Tokareva" userId="15c4059b-cb5f-4910-a59c-5729d163260f" providerId="ADAL" clId="{6E49B614-E1BC-4A6B-AB36-F649399DFA2C}" dt="2023-10-12T13:31:07.469" v="1317" actId="1076"/>
          <ac:spMkLst>
            <pc:docMk/>
            <pc:sldMk cId="0" sldId="269"/>
            <ac:spMk id="18434" creationId="{94A0169B-6C18-CE65-CC9E-05BB964FBF8A}"/>
          </ac:spMkLst>
        </pc:spChg>
      </pc:sldChg>
      <pc:sldChg chg="addSp modSp mod">
        <pc:chgData name="Tatjana Tokareva" userId="15c4059b-cb5f-4910-a59c-5729d163260f" providerId="ADAL" clId="{6E49B614-E1BC-4A6B-AB36-F649399DFA2C}" dt="2023-10-13T12:03:11.624" v="1570" actId="1076"/>
        <pc:sldMkLst>
          <pc:docMk/>
          <pc:sldMk cId="0" sldId="272"/>
        </pc:sldMkLst>
        <pc:spChg chg="add mod">
          <ac:chgData name="Tatjana Tokareva" userId="15c4059b-cb5f-4910-a59c-5729d163260f" providerId="ADAL" clId="{6E49B614-E1BC-4A6B-AB36-F649399DFA2C}" dt="2023-10-13T12:03:11.624" v="1570" actId="1076"/>
          <ac:spMkLst>
            <pc:docMk/>
            <pc:sldMk cId="0" sldId="272"/>
            <ac:spMk id="2" creationId="{CC93E2F0-8EC8-A2AF-C6B2-03ED11112C45}"/>
          </ac:spMkLst>
        </pc:spChg>
        <pc:spChg chg="add mod">
          <ac:chgData name="Tatjana Tokareva" userId="15c4059b-cb5f-4910-a59c-5729d163260f" providerId="ADAL" clId="{6E49B614-E1BC-4A6B-AB36-F649399DFA2C}" dt="2023-10-13T12:03:04.227" v="1569" actId="1076"/>
          <ac:spMkLst>
            <pc:docMk/>
            <pc:sldMk cId="0" sldId="272"/>
            <ac:spMk id="3" creationId="{DF57AF33-15C9-DEB9-A8EF-946F40AA0443}"/>
          </ac:spMkLst>
        </pc:spChg>
        <pc:spChg chg="mod">
          <ac:chgData name="Tatjana Tokareva" userId="15c4059b-cb5f-4910-a59c-5729d163260f" providerId="ADAL" clId="{6E49B614-E1BC-4A6B-AB36-F649399DFA2C}" dt="2023-10-12T13:44:13.280" v="1389" actId="207"/>
          <ac:spMkLst>
            <pc:docMk/>
            <pc:sldMk cId="0" sldId="272"/>
            <ac:spMk id="15362" creationId="{615D0D32-78E2-927A-A63E-DC678640D451}"/>
          </ac:spMkLst>
        </pc:spChg>
        <pc:spChg chg="mod">
          <ac:chgData name="Tatjana Tokareva" userId="15c4059b-cb5f-4910-a59c-5729d163260f" providerId="ADAL" clId="{6E49B614-E1BC-4A6B-AB36-F649399DFA2C}" dt="2023-10-12T13:43:49.604" v="1385" actId="207"/>
          <ac:spMkLst>
            <pc:docMk/>
            <pc:sldMk cId="0" sldId="272"/>
            <ac:spMk id="15363" creationId="{F21FC9B3-FB00-F2E4-FE39-D6DEABF2B2D8}"/>
          </ac:spMkLst>
        </pc:spChg>
        <pc:spChg chg="mod">
          <ac:chgData name="Tatjana Tokareva" userId="15c4059b-cb5f-4910-a59c-5729d163260f" providerId="ADAL" clId="{6E49B614-E1BC-4A6B-AB36-F649399DFA2C}" dt="2023-10-12T13:31:20.519" v="1319" actId="1076"/>
          <ac:spMkLst>
            <pc:docMk/>
            <pc:sldMk cId="0" sldId="272"/>
            <ac:spMk id="20485" creationId="{91BF1007-3EF0-F354-CDE6-305D71F7509B}"/>
          </ac:spMkLst>
        </pc:spChg>
        <pc:cxnChg chg="add mod">
          <ac:chgData name="Tatjana Tokareva" userId="15c4059b-cb5f-4910-a59c-5729d163260f" providerId="ADAL" clId="{6E49B614-E1BC-4A6B-AB36-F649399DFA2C}" dt="2023-10-13T12:03:11.624" v="1570" actId="1076"/>
          <ac:cxnSpMkLst>
            <pc:docMk/>
            <pc:sldMk cId="0" sldId="272"/>
            <ac:cxnSpMk id="5" creationId="{500EC2A4-1319-1C95-90EF-995791F2CAFA}"/>
          </ac:cxnSpMkLst>
        </pc:cxnChg>
        <pc:cxnChg chg="add mod">
          <ac:chgData name="Tatjana Tokareva" userId="15c4059b-cb5f-4910-a59c-5729d163260f" providerId="ADAL" clId="{6E49B614-E1BC-4A6B-AB36-F649399DFA2C}" dt="2023-10-13T12:03:04.227" v="1569" actId="1076"/>
          <ac:cxnSpMkLst>
            <pc:docMk/>
            <pc:sldMk cId="0" sldId="272"/>
            <ac:cxnSpMk id="7" creationId="{977B144E-9ED3-76ED-2876-CDDAA49ADDA5}"/>
          </ac:cxnSpMkLst>
        </pc:cxnChg>
      </pc:sldChg>
      <pc:sldChg chg="addSp modSp mod">
        <pc:chgData name="Tatjana Tokareva" userId="15c4059b-cb5f-4910-a59c-5729d163260f" providerId="ADAL" clId="{6E49B614-E1BC-4A6B-AB36-F649399DFA2C}" dt="2023-10-12T13:44:28.567" v="1390" actId="207"/>
        <pc:sldMkLst>
          <pc:docMk/>
          <pc:sldMk cId="0" sldId="273"/>
        </pc:sldMkLst>
        <pc:spChg chg="mod">
          <ac:chgData name="Tatjana Tokareva" userId="15c4059b-cb5f-4910-a59c-5729d163260f" providerId="ADAL" clId="{6E49B614-E1BC-4A6B-AB36-F649399DFA2C}" dt="2023-10-12T13:32:03.268" v="1323" actId="1076"/>
          <ac:spMkLst>
            <pc:docMk/>
            <pc:sldMk cId="0" sldId="273"/>
            <ac:spMk id="7" creationId="{04F3D919-86DE-2401-A939-C367126B620A}"/>
          </ac:spMkLst>
        </pc:spChg>
        <pc:spChg chg="mod">
          <ac:chgData name="Tatjana Tokareva" userId="15c4059b-cb5f-4910-a59c-5729d163260f" providerId="ADAL" clId="{6E49B614-E1BC-4A6B-AB36-F649399DFA2C}" dt="2023-10-12T13:44:28.567" v="1390" actId="207"/>
          <ac:spMkLst>
            <pc:docMk/>
            <pc:sldMk cId="0" sldId="273"/>
            <ac:spMk id="15362" creationId="{D26FFE98-A0EB-58A9-D8E3-1108CB41EFC2}"/>
          </ac:spMkLst>
        </pc:spChg>
        <pc:picChg chg="add mod modCrop">
          <ac:chgData name="Tatjana Tokareva" userId="15c4059b-cb5f-4910-a59c-5729d163260f" providerId="ADAL" clId="{6E49B614-E1BC-4A6B-AB36-F649399DFA2C}" dt="2023-10-12T09:10:48.064" v="223" actId="1076"/>
          <ac:picMkLst>
            <pc:docMk/>
            <pc:sldMk cId="0" sldId="273"/>
            <ac:picMk id="3" creationId="{80877FC6-3F57-8B1D-3487-4A4B885CF419}"/>
          </ac:picMkLst>
        </pc:picChg>
      </pc:sldChg>
      <pc:sldChg chg="modSp mod">
        <pc:chgData name="Tatjana Tokareva" userId="15c4059b-cb5f-4910-a59c-5729d163260f" providerId="ADAL" clId="{6E49B614-E1BC-4A6B-AB36-F649399DFA2C}" dt="2023-10-16T05:40:58.703" v="1647" actId="27636"/>
        <pc:sldMkLst>
          <pc:docMk/>
          <pc:sldMk cId="0" sldId="276"/>
        </pc:sldMkLst>
        <pc:spChg chg="mod">
          <ac:chgData name="Tatjana Tokareva" userId="15c4059b-cb5f-4910-a59c-5729d163260f" providerId="ADAL" clId="{6E49B614-E1BC-4A6B-AB36-F649399DFA2C}" dt="2023-10-16T05:40:58.703" v="1647" actId="27636"/>
          <ac:spMkLst>
            <pc:docMk/>
            <pc:sldMk cId="0" sldId="276"/>
            <ac:spMk id="13315" creationId="{B834BB0E-F4DC-C089-D2D4-6E6004461807}"/>
          </ac:spMkLst>
        </pc:spChg>
      </pc:sldChg>
      <pc:sldChg chg="addSp delSp modSp del mod ord delAnim">
        <pc:chgData name="Tatjana Tokareva" userId="15c4059b-cb5f-4910-a59c-5729d163260f" providerId="ADAL" clId="{6E49B614-E1BC-4A6B-AB36-F649399DFA2C}" dt="2023-10-12T13:13:39.431" v="1029" actId="2696"/>
        <pc:sldMkLst>
          <pc:docMk/>
          <pc:sldMk cId="3050163596" sldId="303"/>
        </pc:sldMkLst>
        <pc:spChg chg="mod">
          <ac:chgData name="Tatjana Tokareva" userId="15c4059b-cb5f-4910-a59c-5729d163260f" providerId="ADAL" clId="{6E49B614-E1BC-4A6B-AB36-F649399DFA2C}" dt="2023-10-12T13:04:14.152" v="915" actId="1076"/>
          <ac:spMkLst>
            <pc:docMk/>
            <pc:sldMk cId="3050163596" sldId="303"/>
            <ac:spMk id="2" creationId="{ED3D4538-B254-D33F-4140-9BDF543700EC}"/>
          </ac:spMkLst>
        </pc:spChg>
        <pc:spChg chg="add mod ord">
          <ac:chgData name="Tatjana Tokareva" userId="15c4059b-cb5f-4910-a59c-5729d163260f" providerId="ADAL" clId="{6E49B614-E1BC-4A6B-AB36-F649399DFA2C}" dt="2023-10-12T13:03:54.511" v="910" actId="1076"/>
          <ac:spMkLst>
            <pc:docMk/>
            <pc:sldMk cId="3050163596" sldId="303"/>
            <ac:spMk id="3" creationId="{2F2AB2BD-036A-5CCF-E533-F0266F1FCCEA}"/>
          </ac:spMkLst>
        </pc:spChg>
        <pc:spChg chg="mod">
          <ac:chgData name="Tatjana Tokareva" userId="15c4059b-cb5f-4910-a59c-5729d163260f" providerId="ADAL" clId="{6E49B614-E1BC-4A6B-AB36-F649399DFA2C}" dt="2023-10-12T13:04:17.620" v="916" actId="1076"/>
          <ac:spMkLst>
            <pc:docMk/>
            <pc:sldMk cId="3050163596" sldId="303"/>
            <ac:spMk id="6" creationId="{00000000-0000-0000-0000-000000000000}"/>
          </ac:spMkLst>
        </pc:spChg>
        <pc:spChg chg="mod">
          <ac:chgData name="Tatjana Tokareva" userId="15c4059b-cb5f-4910-a59c-5729d163260f" providerId="ADAL" clId="{6E49B614-E1BC-4A6B-AB36-F649399DFA2C}" dt="2023-10-12T13:04:23.648" v="919" actId="1076"/>
          <ac:spMkLst>
            <pc:docMk/>
            <pc:sldMk cId="3050163596" sldId="303"/>
            <ac:spMk id="8" creationId="{00000000-0000-0000-0000-000000000000}"/>
          </ac:spMkLst>
        </pc:spChg>
        <pc:spChg chg="mod">
          <ac:chgData name="Tatjana Tokareva" userId="15c4059b-cb5f-4910-a59c-5729d163260f" providerId="ADAL" clId="{6E49B614-E1BC-4A6B-AB36-F649399DFA2C}" dt="2023-10-12T13:01:45.377" v="894" actId="1076"/>
          <ac:spMkLst>
            <pc:docMk/>
            <pc:sldMk cId="3050163596" sldId="303"/>
            <ac:spMk id="9" creationId="{00000000-0000-0000-0000-000000000000}"/>
          </ac:spMkLst>
        </pc:spChg>
        <pc:spChg chg="mod">
          <ac:chgData name="Tatjana Tokareva" userId="15c4059b-cb5f-4910-a59c-5729d163260f" providerId="ADAL" clId="{6E49B614-E1BC-4A6B-AB36-F649399DFA2C}" dt="2023-10-12T13:03:59.170" v="911" actId="1076"/>
          <ac:spMkLst>
            <pc:docMk/>
            <pc:sldMk cId="3050163596" sldId="303"/>
            <ac:spMk id="11" creationId="{00000000-0000-0000-0000-000000000000}"/>
          </ac:spMkLst>
        </pc:spChg>
        <pc:spChg chg="del mod">
          <ac:chgData name="Tatjana Tokareva" userId="15c4059b-cb5f-4910-a59c-5729d163260f" providerId="ADAL" clId="{6E49B614-E1BC-4A6B-AB36-F649399DFA2C}" dt="2023-10-12T13:01:31.273" v="891" actId="478"/>
          <ac:spMkLst>
            <pc:docMk/>
            <pc:sldMk cId="3050163596" sldId="303"/>
            <ac:spMk id="13" creationId="{00000000-0000-0000-0000-000000000000}"/>
          </ac:spMkLst>
        </pc:spChg>
        <pc:spChg chg="mod">
          <ac:chgData name="Tatjana Tokareva" userId="15c4059b-cb5f-4910-a59c-5729d163260f" providerId="ADAL" clId="{6E49B614-E1BC-4A6B-AB36-F649399DFA2C}" dt="2023-10-12T13:01:47.137" v="895" actId="1076"/>
          <ac:spMkLst>
            <pc:docMk/>
            <pc:sldMk cId="3050163596" sldId="303"/>
            <ac:spMk id="14" creationId="{00000000-0000-0000-0000-000000000000}"/>
          </ac:spMkLst>
        </pc:spChg>
        <pc:spChg chg="mod">
          <ac:chgData name="Tatjana Tokareva" userId="15c4059b-cb5f-4910-a59c-5729d163260f" providerId="ADAL" clId="{6E49B614-E1BC-4A6B-AB36-F649399DFA2C}" dt="2023-10-12T13:04:20.994" v="917" actId="1076"/>
          <ac:spMkLst>
            <pc:docMk/>
            <pc:sldMk cId="3050163596" sldId="303"/>
            <ac:spMk id="15" creationId="{00000000-0000-0000-0000-000000000000}"/>
          </ac:spMkLst>
        </pc:spChg>
        <pc:grpChg chg="del mod">
          <ac:chgData name="Tatjana Tokareva" userId="15c4059b-cb5f-4910-a59c-5729d163260f" providerId="ADAL" clId="{6E49B614-E1BC-4A6B-AB36-F649399DFA2C}" dt="2023-10-12T13:02:02.405" v="897" actId="478"/>
          <ac:grpSpMkLst>
            <pc:docMk/>
            <pc:sldMk cId="3050163596" sldId="303"/>
            <ac:grpSpMk id="20" creationId="{00000000-0000-0000-0000-000000000000}"/>
          </ac:grpSpMkLst>
        </pc:grpChg>
      </pc:sldChg>
      <pc:sldChg chg="modSp mod">
        <pc:chgData name="Tatjana Tokareva" userId="15c4059b-cb5f-4910-a59c-5729d163260f" providerId="ADAL" clId="{6E49B614-E1BC-4A6B-AB36-F649399DFA2C}" dt="2023-10-13T11:46:59.247" v="1553" actId="1076"/>
        <pc:sldMkLst>
          <pc:docMk/>
          <pc:sldMk cId="3173540151" sldId="304"/>
        </pc:sldMkLst>
        <pc:spChg chg="mod">
          <ac:chgData name="Tatjana Tokareva" userId="15c4059b-cb5f-4910-a59c-5729d163260f" providerId="ADAL" clId="{6E49B614-E1BC-4A6B-AB36-F649399DFA2C}" dt="2023-10-13T11:46:59.247" v="1553" actId="1076"/>
          <ac:spMkLst>
            <pc:docMk/>
            <pc:sldMk cId="3173540151" sldId="304"/>
            <ac:spMk id="3" creationId="{71F4A0E6-DC2E-5206-3E5C-6B623AC6FDF6}"/>
          </ac:spMkLst>
        </pc:spChg>
        <pc:spChg chg="mod">
          <ac:chgData name="Tatjana Tokareva" userId="15c4059b-cb5f-4910-a59c-5729d163260f" providerId="ADAL" clId="{6E49B614-E1BC-4A6B-AB36-F649399DFA2C}" dt="2023-10-12T13:32:17.992" v="1326" actId="1076"/>
          <ac:spMkLst>
            <pc:docMk/>
            <pc:sldMk cId="3173540151" sldId="304"/>
            <ac:spMk id="27650" creationId="{3E0A3D31-49CB-B63B-1170-96B461C31F81}"/>
          </ac:spMkLst>
        </pc:spChg>
      </pc:sldChg>
      <pc:sldChg chg="addSp delSp modSp new del mod modClrScheme chgLayout">
        <pc:chgData name="Tatjana Tokareva" userId="15c4059b-cb5f-4910-a59c-5729d163260f" providerId="ADAL" clId="{6E49B614-E1BC-4A6B-AB36-F649399DFA2C}" dt="2023-10-12T08:35:04.669" v="71" actId="2696"/>
        <pc:sldMkLst>
          <pc:docMk/>
          <pc:sldMk cId="727850949" sldId="305"/>
        </pc:sldMkLst>
        <pc:spChg chg="del">
          <ac:chgData name="Tatjana Tokareva" userId="15c4059b-cb5f-4910-a59c-5729d163260f" providerId="ADAL" clId="{6E49B614-E1BC-4A6B-AB36-F649399DFA2C}" dt="2023-10-12T08:27:21.618" v="30" actId="700"/>
          <ac:spMkLst>
            <pc:docMk/>
            <pc:sldMk cId="727850949" sldId="305"/>
            <ac:spMk id="2" creationId="{E09BA2DF-1D19-E2EC-BA36-06A536074ACB}"/>
          </ac:spMkLst>
        </pc:spChg>
        <pc:spChg chg="del">
          <ac:chgData name="Tatjana Tokareva" userId="15c4059b-cb5f-4910-a59c-5729d163260f" providerId="ADAL" clId="{6E49B614-E1BC-4A6B-AB36-F649399DFA2C}" dt="2023-10-12T08:27:21.618" v="30" actId="700"/>
          <ac:spMkLst>
            <pc:docMk/>
            <pc:sldMk cId="727850949" sldId="305"/>
            <ac:spMk id="3" creationId="{47779784-F3C2-1B60-147F-F2EB6F6C9128}"/>
          </ac:spMkLst>
        </pc:spChg>
        <pc:spChg chg="del mod ord">
          <ac:chgData name="Tatjana Tokareva" userId="15c4059b-cb5f-4910-a59c-5729d163260f" providerId="ADAL" clId="{6E49B614-E1BC-4A6B-AB36-F649399DFA2C}" dt="2023-10-12T08:27:21.618" v="30" actId="700"/>
          <ac:spMkLst>
            <pc:docMk/>
            <pc:sldMk cId="727850949" sldId="305"/>
            <ac:spMk id="4" creationId="{AAA02DB8-EDAE-5D3C-A03F-2760931F7635}"/>
          </ac:spMkLst>
        </pc:spChg>
        <pc:spChg chg="del mod ord">
          <ac:chgData name="Tatjana Tokareva" userId="15c4059b-cb5f-4910-a59c-5729d163260f" providerId="ADAL" clId="{6E49B614-E1BC-4A6B-AB36-F649399DFA2C}" dt="2023-10-12T08:27:21.618" v="30" actId="700"/>
          <ac:spMkLst>
            <pc:docMk/>
            <pc:sldMk cId="727850949" sldId="305"/>
            <ac:spMk id="5" creationId="{96952EED-6CB9-E2DE-0B3C-968D8F8A5F04}"/>
          </ac:spMkLst>
        </pc:spChg>
        <pc:spChg chg="mod ord">
          <ac:chgData name="Tatjana Tokareva" userId="15c4059b-cb5f-4910-a59c-5729d163260f" providerId="ADAL" clId="{6E49B614-E1BC-4A6B-AB36-F649399DFA2C}" dt="2023-10-12T08:27:21.618" v="30" actId="700"/>
          <ac:spMkLst>
            <pc:docMk/>
            <pc:sldMk cId="727850949" sldId="305"/>
            <ac:spMk id="6" creationId="{FE4D4C01-8594-CBC2-A6F5-D4AF8978EEC7}"/>
          </ac:spMkLst>
        </pc:spChg>
        <pc:spChg chg="add mod ord">
          <ac:chgData name="Tatjana Tokareva" userId="15c4059b-cb5f-4910-a59c-5729d163260f" providerId="ADAL" clId="{6E49B614-E1BC-4A6B-AB36-F649399DFA2C}" dt="2023-10-12T08:27:21.618" v="30" actId="700"/>
          <ac:spMkLst>
            <pc:docMk/>
            <pc:sldMk cId="727850949" sldId="305"/>
            <ac:spMk id="7" creationId="{E3289569-51EA-E347-92A7-8523333D3FA3}"/>
          </ac:spMkLst>
        </pc:spChg>
        <pc:spChg chg="add mod ord">
          <ac:chgData name="Tatjana Tokareva" userId="15c4059b-cb5f-4910-a59c-5729d163260f" providerId="ADAL" clId="{6E49B614-E1BC-4A6B-AB36-F649399DFA2C}" dt="2023-10-12T08:27:21.618" v="30" actId="700"/>
          <ac:spMkLst>
            <pc:docMk/>
            <pc:sldMk cId="727850949" sldId="305"/>
            <ac:spMk id="8" creationId="{83ED40FF-FB7F-3A1B-FD8D-0E769D9AC3AE}"/>
          </ac:spMkLst>
        </pc:spChg>
      </pc:sldChg>
      <pc:sldChg chg="addSp delSp modSp add mod ord">
        <pc:chgData name="Tatjana Tokareva" userId="15c4059b-cb5f-4910-a59c-5729d163260f" providerId="ADAL" clId="{6E49B614-E1BC-4A6B-AB36-F649399DFA2C}" dt="2023-10-15T17:34:34.819" v="1640" actId="20577"/>
        <pc:sldMkLst>
          <pc:docMk/>
          <pc:sldMk cId="1684217513" sldId="305"/>
        </pc:sldMkLst>
        <pc:spChg chg="add del mod">
          <ac:chgData name="Tatjana Tokareva" userId="15c4059b-cb5f-4910-a59c-5729d163260f" providerId="ADAL" clId="{6E49B614-E1BC-4A6B-AB36-F649399DFA2C}" dt="2023-10-12T08:35:40.141" v="78" actId="478"/>
          <ac:spMkLst>
            <pc:docMk/>
            <pc:sldMk cId="1684217513" sldId="305"/>
            <ac:spMk id="2" creationId="{DDE17756-E7B2-06A9-D49F-14686784E923}"/>
          </ac:spMkLst>
        </pc:spChg>
        <pc:spChg chg="mod">
          <ac:chgData name="Tatjana Tokareva" userId="15c4059b-cb5f-4910-a59c-5729d163260f" providerId="ADAL" clId="{6E49B614-E1BC-4A6B-AB36-F649399DFA2C}" dt="2023-10-12T08:52:41.414" v="149" actId="1035"/>
          <ac:spMkLst>
            <pc:docMk/>
            <pc:sldMk cId="1684217513" sldId="305"/>
            <ac:spMk id="4" creationId="{7D199D37-4821-5E51-9E3A-CE8BA1E4CA5B}"/>
          </ac:spMkLst>
        </pc:spChg>
        <pc:spChg chg="del">
          <ac:chgData name="Tatjana Tokareva" userId="15c4059b-cb5f-4910-a59c-5729d163260f" providerId="ADAL" clId="{6E49B614-E1BC-4A6B-AB36-F649399DFA2C}" dt="2023-10-12T08:35:35.859" v="77" actId="478"/>
          <ac:spMkLst>
            <pc:docMk/>
            <pc:sldMk cId="1684217513" sldId="305"/>
            <ac:spMk id="12290" creationId="{E1BB3F76-BFD3-6785-53F4-83C7DACFFA50}"/>
          </ac:spMkLst>
        </pc:spChg>
        <pc:spChg chg="mod">
          <ac:chgData name="Tatjana Tokareva" userId="15c4059b-cb5f-4910-a59c-5729d163260f" providerId="ADAL" clId="{6E49B614-E1BC-4A6B-AB36-F649399DFA2C}" dt="2023-10-15T17:34:34.819" v="1640" actId="20577"/>
          <ac:spMkLst>
            <pc:docMk/>
            <pc:sldMk cId="1684217513" sldId="305"/>
            <ac:spMk id="12291" creationId="{7E0C9983-AAD6-5C3E-DA88-17A56A509BBF}"/>
          </ac:spMkLst>
        </pc:spChg>
        <pc:spChg chg="del">
          <ac:chgData name="Tatjana Tokareva" userId="15c4059b-cb5f-4910-a59c-5729d163260f" providerId="ADAL" clId="{6E49B614-E1BC-4A6B-AB36-F649399DFA2C}" dt="2023-10-12T08:52:28.532" v="147" actId="478"/>
          <ac:spMkLst>
            <pc:docMk/>
            <pc:sldMk cId="1684217513" sldId="305"/>
            <ac:spMk id="12292" creationId="{B8C250DD-2915-569D-4572-E19223C34B17}"/>
          </ac:spMkLst>
        </pc:spChg>
        <pc:picChg chg="mod modCrop">
          <ac:chgData name="Tatjana Tokareva" userId="15c4059b-cb5f-4910-a59c-5729d163260f" providerId="ADAL" clId="{6E49B614-E1BC-4A6B-AB36-F649399DFA2C}" dt="2023-10-12T08:53:07.910" v="152" actId="732"/>
          <ac:picMkLst>
            <pc:docMk/>
            <pc:sldMk cId="1684217513" sldId="305"/>
            <ac:picMk id="3" creationId="{0012CF00-EF3B-B727-F009-C0B49E3419BF}"/>
          </ac:picMkLst>
        </pc:picChg>
      </pc:sldChg>
      <pc:sldChg chg="addSp delSp modSp new mod modClrScheme chgLayout">
        <pc:chgData name="Tatjana Tokareva" userId="15c4059b-cb5f-4910-a59c-5729d163260f" providerId="ADAL" clId="{6E49B614-E1BC-4A6B-AB36-F649399DFA2C}" dt="2023-10-12T10:43:41.801" v="449" actId="1076"/>
        <pc:sldMkLst>
          <pc:docMk/>
          <pc:sldMk cId="25835655" sldId="306"/>
        </pc:sldMkLst>
        <pc:spChg chg="del mod ord">
          <ac:chgData name="Tatjana Tokareva" userId="15c4059b-cb5f-4910-a59c-5729d163260f" providerId="ADAL" clId="{6E49B614-E1BC-4A6B-AB36-F649399DFA2C}" dt="2023-10-12T09:27:34.366" v="225" actId="700"/>
          <ac:spMkLst>
            <pc:docMk/>
            <pc:sldMk cId="25835655" sldId="306"/>
            <ac:spMk id="2" creationId="{BB8AF15B-3EBD-3241-5C62-92E05FDF1A7D}"/>
          </ac:spMkLst>
        </pc:spChg>
        <pc:spChg chg="del mod ord">
          <ac:chgData name="Tatjana Tokareva" userId="15c4059b-cb5f-4910-a59c-5729d163260f" providerId="ADAL" clId="{6E49B614-E1BC-4A6B-AB36-F649399DFA2C}" dt="2023-10-12T09:27:34.366" v="225" actId="700"/>
          <ac:spMkLst>
            <pc:docMk/>
            <pc:sldMk cId="25835655" sldId="306"/>
            <ac:spMk id="3" creationId="{B413F536-0BDA-4DEE-B4AB-8BE08A80208C}"/>
          </ac:spMkLst>
        </pc:spChg>
        <pc:spChg chg="del">
          <ac:chgData name="Tatjana Tokareva" userId="15c4059b-cb5f-4910-a59c-5729d163260f" providerId="ADAL" clId="{6E49B614-E1BC-4A6B-AB36-F649399DFA2C}" dt="2023-10-12T09:27:34.366" v="225" actId="700"/>
          <ac:spMkLst>
            <pc:docMk/>
            <pc:sldMk cId="25835655" sldId="306"/>
            <ac:spMk id="4" creationId="{9C605D13-28E9-A467-BFED-8CF4B0AFD6CC}"/>
          </ac:spMkLst>
        </pc:spChg>
        <pc:spChg chg="del">
          <ac:chgData name="Tatjana Tokareva" userId="15c4059b-cb5f-4910-a59c-5729d163260f" providerId="ADAL" clId="{6E49B614-E1BC-4A6B-AB36-F649399DFA2C}" dt="2023-10-12T09:27:34.366" v="225" actId="700"/>
          <ac:spMkLst>
            <pc:docMk/>
            <pc:sldMk cId="25835655" sldId="306"/>
            <ac:spMk id="5" creationId="{677CD1D3-EEE4-B5C1-A60B-ACCEF469408A}"/>
          </ac:spMkLst>
        </pc:spChg>
        <pc:spChg chg="del">
          <ac:chgData name="Tatjana Tokareva" userId="15c4059b-cb5f-4910-a59c-5729d163260f" providerId="ADAL" clId="{6E49B614-E1BC-4A6B-AB36-F649399DFA2C}" dt="2023-10-12T09:27:34.366" v="225" actId="700"/>
          <ac:spMkLst>
            <pc:docMk/>
            <pc:sldMk cId="25835655" sldId="306"/>
            <ac:spMk id="6" creationId="{45F0965F-D4DD-991D-8C9B-B454DF718DE8}"/>
          </ac:spMkLst>
        </pc:spChg>
        <pc:spChg chg="del mod ord">
          <ac:chgData name="Tatjana Tokareva" userId="15c4059b-cb5f-4910-a59c-5729d163260f" providerId="ADAL" clId="{6E49B614-E1BC-4A6B-AB36-F649399DFA2C}" dt="2023-10-12T09:27:34.366" v="225" actId="700"/>
          <ac:spMkLst>
            <pc:docMk/>
            <pc:sldMk cId="25835655" sldId="306"/>
            <ac:spMk id="7" creationId="{4CEE4D2C-0B33-62E9-33CD-F7F2BA97CACA}"/>
          </ac:spMkLst>
        </pc:spChg>
        <pc:spChg chg="del mod ord">
          <ac:chgData name="Tatjana Tokareva" userId="15c4059b-cb5f-4910-a59c-5729d163260f" providerId="ADAL" clId="{6E49B614-E1BC-4A6B-AB36-F649399DFA2C}" dt="2023-10-12T09:27:34.366" v="225" actId="700"/>
          <ac:spMkLst>
            <pc:docMk/>
            <pc:sldMk cId="25835655" sldId="306"/>
            <ac:spMk id="8" creationId="{71406093-7972-E093-F3FA-7732C5689547}"/>
          </ac:spMkLst>
        </pc:spChg>
        <pc:spChg chg="mod ord">
          <ac:chgData name="Tatjana Tokareva" userId="15c4059b-cb5f-4910-a59c-5729d163260f" providerId="ADAL" clId="{6E49B614-E1BC-4A6B-AB36-F649399DFA2C}" dt="2023-10-12T09:27:40.607" v="226" actId="700"/>
          <ac:spMkLst>
            <pc:docMk/>
            <pc:sldMk cId="25835655" sldId="306"/>
            <ac:spMk id="9" creationId="{0E32BE31-0CBC-8CD7-3F74-ED4D240F94DE}"/>
          </ac:spMkLst>
        </pc:spChg>
        <pc:spChg chg="add del mod ord">
          <ac:chgData name="Tatjana Tokareva" userId="15c4059b-cb5f-4910-a59c-5729d163260f" providerId="ADAL" clId="{6E49B614-E1BC-4A6B-AB36-F649399DFA2C}" dt="2023-10-12T09:27:40.607" v="226" actId="700"/>
          <ac:spMkLst>
            <pc:docMk/>
            <pc:sldMk cId="25835655" sldId="306"/>
            <ac:spMk id="10" creationId="{3214C1C7-73CB-035C-EFC2-6F0FBA212D7F}"/>
          </ac:spMkLst>
        </pc:spChg>
        <pc:spChg chg="add del mod ord">
          <ac:chgData name="Tatjana Tokareva" userId="15c4059b-cb5f-4910-a59c-5729d163260f" providerId="ADAL" clId="{6E49B614-E1BC-4A6B-AB36-F649399DFA2C}" dt="2023-10-12T09:27:40.607" v="226" actId="700"/>
          <ac:spMkLst>
            <pc:docMk/>
            <pc:sldMk cId="25835655" sldId="306"/>
            <ac:spMk id="11" creationId="{B2E75530-3AA5-4843-80C4-BEC37F549EEE}"/>
          </ac:spMkLst>
        </pc:spChg>
        <pc:spChg chg="add del mod ord">
          <ac:chgData name="Tatjana Tokareva" userId="15c4059b-cb5f-4910-a59c-5729d163260f" providerId="ADAL" clId="{6E49B614-E1BC-4A6B-AB36-F649399DFA2C}" dt="2023-10-12T09:27:40.607" v="226" actId="700"/>
          <ac:spMkLst>
            <pc:docMk/>
            <pc:sldMk cId="25835655" sldId="306"/>
            <ac:spMk id="12" creationId="{55ACFAC7-D334-7852-DB61-BE816B51BFB1}"/>
          </ac:spMkLst>
        </pc:spChg>
        <pc:spChg chg="add del mod ord">
          <ac:chgData name="Tatjana Tokareva" userId="15c4059b-cb5f-4910-a59c-5729d163260f" providerId="ADAL" clId="{6E49B614-E1BC-4A6B-AB36-F649399DFA2C}" dt="2023-10-12T09:27:40.607" v="226" actId="700"/>
          <ac:spMkLst>
            <pc:docMk/>
            <pc:sldMk cId="25835655" sldId="306"/>
            <ac:spMk id="13" creationId="{E75936DF-4B97-A965-23BA-422CF42E7A62}"/>
          </ac:spMkLst>
        </pc:spChg>
        <pc:spChg chg="add del mod ord">
          <ac:chgData name="Tatjana Tokareva" userId="15c4059b-cb5f-4910-a59c-5729d163260f" providerId="ADAL" clId="{6E49B614-E1BC-4A6B-AB36-F649399DFA2C}" dt="2023-10-12T09:36:35.429" v="237" actId="478"/>
          <ac:spMkLst>
            <pc:docMk/>
            <pc:sldMk cId="25835655" sldId="306"/>
            <ac:spMk id="14" creationId="{1D65D8C4-A956-FD8C-9D75-FA019EBB848D}"/>
          </ac:spMkLst>
        </pc:spChg>
        <pc:spChg chg="add del mod ord">
          <ac:chgData name="Tatjana Tokareva" userId="15c4059b-cb5f-4910-a59c-5729d163260f" providerId="ADAL" clId="{6E49B614-E1BC-4A6B-AB36-F649399DFA2C}" dt="2023-10-12T09:36:38.514" v="238" actId="478"/>
          <ac:spMkLst>
            <pc:docMk/>
            <pc:sldMk cId="25835655" sldId="306"/>
            <ac:spMk id="15" creationId="{A5442F0B-D4DC-442B-B764-03EC280C282B}"/>
          </ac:spMkLst>
        </pc:spChg>
        <pc:spChg chg="add mod">
          <ac:chgData name="Tatjana Tokareva" userId="15c4059b-cb5f-4910-a59c-5729d163260f" providerId="ADAL" clId="{6E49B614-E1BC-4A6B-AB36-F649399DFA2C}" dt="2023-10-12T09:46:52.885" v="296" actId="255"/>
          <ac:spMkLst>
            <pc:docMk/>
            <pc:sldMk cId="25835655" sldId="306"/>
            <ac:spMk id="33" creationId="{6B1767C1-E624-6230-5F0E-C9F1A1666FB0}"/>
          </ac:spMkLst>
        </pc:spChg>
        <pc:spChg chg="add mod">
          <ac:chgData name="Tatjana Tokareva" userId="15c4059b-cb5f-4910-a59c-5729d163260f" providerId="ADAL" clId="{6E49B614-E1BC-4A6B-AB36-F649399DFA2C}" dt="2023-10-12T10:43:41.801" v="449" actId="1076"/>
          <ac:spMkLst>
            <pc:docMk/>
            <pc:sldMk cId="25835655" sldId="306"/>
            <ac:spMk id="34" creationId="{2E24C3B2-7690-788E-E8A8-DB145EFFBEB5}"/>
          </ac:spMkLst>
        </pc:spChg>
        <pc:spChg chg="add mod">
          <ac:chgData name="Tatjana Tokareva" userId="15c4059b-cb5f-4910-a59c-5729d163260f" providerId="ADAL" clId="{6E49B614-E1BC-4A6B-AB36-F649399DFA2C}" dt="2023-10-12T09:43:55.256" v="272" actId="208"/>
          <ac:spMkLst>
            <pc:docMk/>
            <pc:sldMk cId="25835655" sldId="306"/>
            <ac:spMk id="35" creationId="{870650FE-CEB4-6E7C-5A85-437C097DF29D}"/>
          </ac:spMkLst>
        </pc:spChg>
        <pc:spChg chg="add mod">
          <ac:chgData name="Tatjana Tokareva" userId="15c4059b-cb5f-4910-a59c-5729d163260f" providerId="ADAL" clId="{6E49B614-E1BC-4A6B-AB36-F649399DFA2C}" dt="2023-10-12T10:43:33.327" v="448" actId="113"/>
          <ac:spMkLst>
            <pc:docMk/>
            <pc:sldMk cId="25835655" sldId="306"/>
            <ac:spMk id="36" creationId="{7F496C4F-622F-A0B0-A7E2-A0E9F283D1F3}"/>
          </ac:spMkLst>
        </pc:spChg>
        <pc:spChg chg="add mod">
          <ac:chgData name="Tatjana Tokareva" userId="15c4059b-cb5f-4910-a59c-5729d163260f" providerId="ADAL" clId="{6E49B614-E1BC-4A6B-AB36-F649399DFA2C}" dt="2023-10-12T09:46:39.506" v="294" actId="255"/>
          <ac:spMkLst>
            <pc:docMk/>
            <pc:sldMk cId="25835655" sldId="306"/>
            <ac:spMk id="42" creationId="{CA1A196A-B6F3-8426-3D10-58BD397B9BC7}"/>
          </ac:spMkLst>
        </pc:spChg>
        <pc:picChg chg="add mod">
          <ac:chgData name="Tatjana Tokareva" userId="15c4059b-cb5f-4910-a59c-5729d163260f" providerId="ADAL" clId="{6E49B614-E1BC-4A6B-AB36-F649399DFA2C}" dt="2023-10-12T09:47:29.511" v="299" actId="1076"/>
          <ac:picMkLst>
            <pc:docMk/>
            <pc:sldMk cId="25835655" sldId="306"/>
            <ac:picMk id="17" creationId="{3798D78D-611D-FA3C-F9DD-51E44F682DDA}"/>
          </ac:picMkLst>
        </pc:picChg>
        <pc:picChg chg="add mod">
          <ac:chgData name="Tatjana Tokareva" userId="15c4059b-cb5f-4910-a59c-5729d163260f" providerId="ADAL" clId="{6E49B614-E1BC-4A6B-AB36-F649399DFA2C}" dt="2023-10-12T09:45:18.743" v="280" actId="1076"/>
          <ac:picMkLst>
            <pc:docMk/>
            <pc:sldMk cId="25835655" sldId="306"/>
            <ac:picMk id="38" creationId="{2DF33A67-3AA6-B90D-3F3A-BE3F36A0356F}"/>
          </ac:picMkLst>
        </pc:picChg>
        <pc:cxnChg chg="add mod">
          <ac:chgData name="Tatjana Tokareva" userId="15c4059b-cb5f-4910-a59c-5729d163260f" providerId="ADAL" clId="{6E49B614-E1BC-4A6B-AB36-F649399DFA2C}" dt="2023-10-12T09:43:20.432" v="268" actId="34135"/>
          <ac:cxnSpMkLst>
            <pc:docMk/>
            <pc:sldMk cId="25835655" sldId="306"/>
            <ac:cxnSpMk id="19" creationId="{E81B816B-0905-B621-222C-DB414D619210}"/>
          </ac:cxnSpMkLst>
        </pc:cxnChg>
        <pc:cxnChg chg="add del">
          <ac:chgData name="Tatjana Tokareva" userId="15c4059b-cb5f-4910-a59c-5729d163260f" providerId="ADAL" clId="{6E49B614-E1BC-4A6B-AB36-F649399DFA2C}" dt="2023-10-12T09:37:30.052" v="243" actId="11529"/>
          <ac:cxnSpMkLst>
            <pc:docMk/>
            <pc:sldMk cId="25835655" sldId="306"/>
            <ac:cxnSpMk id="21" creationId="{7F52E558-7DE7-38A7-4527-284AFAB63457}"/>
          </ac:cxnSpMkLst>
        </pc:cxnChg>
        <pc:cxnChg chg="add del">
          <ac:chgData name="Tatjana Tokareva" userId="15c4059b-cb5f-4910-a59c-5729d163260f" providerId="ADAL" clId="{6E49B614-E1BC-4A6B-AB36-F649399DFA2C}" dt="2023-10-12T09:38:05.894" v="245" actId="11529"/>
          <ac:cxnSpMkLst>
            <pc:docMk/>
            <pc:sldMk cId="25835655" sldId="306"/>
            <ac:cxnSpMk id="23" creationId="{FEAE20AD-CD48-9E69-8023-F54E1048CEA5}"/>
          </ac:cxnSpMkLst>
        </pc:cxnChg>
        <pc:cxnChg chg="add mod">
          <ac:chgData name="Tatjana Tokareva" userId="15c4059b-cb5f-4910-a59c-5729d163260f" providerId="ADAL" clId="{6E49B614-E1BC-4A6B-AB36-F649399DFA2C}" dt="2023-10-12T09:43:20.432" v="268" actId="34135"/>
          <ac:cxnSpMkLst>
            <pc:docMk/>
            <pc:sldMk cId="25835655" sldId="306"/>
            <ac:cxnSpMk id="25" creationId="{0E7F2814-FB76-4D0E-7E7C-8B0FCE6AB9E6}"/>
          </ac:cxnSpMkLst>
        </pc:cxnChg>
        <pc:cxnChg chg="add mod">
          <ac:chgData name="Tatjana Tokareva" userId="15c4059b-cb5f-4910-a59c-5729d163260f" providerId="ADAL" clId="{6E49B614-E1BC-4A6B-AB36-F649399DFA2C}" dt="2023-10-12T09:46:12.954" v="286" actId="14100"/>
          <ac:cxnSpMkLst>
            <pc:docMk/>
            <pc:sldMk cId="25835655" sldId="306"/>
            <ac:cxnSpMk id="40" creationId="{CD504F9C-390D-DD85-B004-E0460FDF2288}"/>
          </ac:cxnSpMkLst>
        </pc:cxnChg>
      </pc:sldChg>
      <pc:sldChg chg="add del">
        <pc:chgData name="Tatjana Tokareva" userId="15c4059b-cb5f-4910-a59c-5729d163260f" providerId="ADAL" clId="{6E49B614-E1BC-4A6B-AB36-F649399DFA2C}" dt="2023-10-12T09:09:09.585" v="204" actId="2696"/>
        <pc:sldMkLst>
          <pc:docMk/>
          <pc:sldMk cId="3390719958" sldId="306"/>
        </pc:sldMkLst>
      </pc:sldChg>
      <pc:sldChg chg="addSp delSp modSp new mod ord modClrScheme chgLayout">
        <pc:chgData name="Tatjana Tokareva" userId="15c4059b-cb5f-4910-a59c-5729d163260f" providerId="ADAL" clId="{6E49B614-E1BC-4A6B-AB36-F649399DFA2C}" dt="2023-10-13T12:02:25.365" v="1562" actId="255"/>
        <pc:sldMkLst>
          <pc:docMk/>
          <pc:sldMk cId="115648256" sldId="307"/>
        </pc:sldMkLst>
        <pc:spChg chg="del">
          <ac:chgData name="Tatjana Tokareva" userId="15c4059b-cb5f-4910-a59c-5729d163260f" providerId="ADAL" clId="{6E49B614-E1BC-4A6B-AB36-F649399DFA2C}" dt="2023-10-12T09:51:51.161" v="303" actId="700"/>
          <ac:spMkLst>
            <pc:docMk/>
            <pc:sldMk cId="115648256" sldId="307"/>
            <ac:spMk id="2" creationId="{3C070C07-ABF2-752F-BFED-940DEA1EA69A}"/>
          </ac:spMkLst>
        </pc:spChg>
        <pc:spChg chg="del">
          <ac:chgData name="Tatjana Tokareva" userId="15c4059b-cb5f-4910-a59c-5729d163260f" providerId="ADAL" clId="{6E49B614-E1BC-4A6B-AB36-F649399DFA2C}" dt="2023-10-12T09:51:51.161" v="303" actId="700"/>
          <ac:spMkLst>
            <pc:docMk/>
            <pc:sldMk cId="115648256" sldId="307"/>
            <ac:spMk id="3" creationId="{B759E661-82D4-BAF3-63A0-A02D590E2291}"/>
          </ac:spMkLst>
        </pc:spChg>
        <pc:spChg chg="del">
          <ac:chgData name="Tatjana Tokareva" userId="15c4059b-cb5f-4910-a59c-5729d163260f" providerId="ADAL" clId="{6E49B614-E1BC-4A6B-AB36-F649399DFA2C}" dt="2023-10-12T09:51:51.161" v="303" actId="700"/>
          <ac:spMkLst>
            <pc:docMk/>
            <pc:sldMk cId="115648256" sldId="307"/>
            <ac:spMk id="4" creationId="{B60D7AE0-338F-07B5-CECB-B44F3563DAA1}"/>
          </ac:spMkLst>
        </pc:spChg>
        <pc:spChg chg="del mod ord">
          <ac:chgData name="Tatjana Tokareva" userId="15c4059b-cb5f-4910-a59c-5729d163260f" providerId="ADAL" clId="{6E49B614-E1BC-4A6B-AB36-F649399DFA2C}" dt="2023-10-12T09:51:51.161" v="303" actId="700"/>
          <ac:spMkLst>
            <pc:docMk/>
            <pc:sldMk cId="115648256" sldId="307"/>
            <ac:spMk id="5" creationId="{5637B82E-D6E0-A92E-2C79-1B28BF498431}"/>
          </ac:spMkLst>
        </pc:spChg>
        <pc:spChg chg="del mod ord">
          <ac:chgData name="Tatjana Tokareva" userId="15c4059b-cb5f-4910-a59c-5729d163260f" providerId="ADAL" clId="{6E49B614-E1BC-4A6B-AB36-F649399DFA2C}" dt="2023-10-12T09:51:51.161" v="303" actId="700"/>
          <ac:spMkLst>
            <pc:docMk/>
            <pc:sldMk cId="115648256" sldId="307"/>
            <ac:spMk id="6" creationId="{A5CEC8C5-47D2-F6CA-7B53-9CB17A45813C}"/>
          </ac:spMkLst>
        </pc:spChg>
        <pc:spChg chg="mod ord">
          <ac:chgData name="Tatjana Tokareva" userId="15c4059b-cb5f-4910-a59c-5729d163260f" providerId="ADAL" clId="{6E49B614-E1BC-4A6B-AB36-F649399DFA2C}" dt="2023-10-12T09:51:59.055" v="304" actId="700"/>
          <ac:spMkLst>
            <pc:docMk/>
            <pc:sldMk cId="115648256" sldId="307"/>
            <ac:spMk id="7" creationId="{1F4131F9-6ED8-4437-9E08-D06FF980BA0F}"/>
          </ac:spMkLst>
        </pc:spChg>
        <pc:spChg chg="add del mod ord">
          <ac:chgData name="Tatjana Tokareva" userId="15c4059b-cb5f-4910-a59c-5729d163260f" providerId="ADAL" clId="{6E49B614-E1BC-4A6B-AB36-F649399DFA2C}" dt="2023-10-12T09:51:59.055" v="304" actId="700"/>
          <ac:spMkLst>
            <pc:docMk/>
            <pc:sldMk cId="115648256" sldId="307"/>
            <ac:spMk id="8" creationId="{68DB9133-967E-B359-709E-94BDFB1023E2}"/>
          </ac:spMkLst>
        </pc:spChg>
        <pc:spChg chg="add del mod ord">
          <ac:chgData name="Tatjana Tokareva" userId="15c4059b-cb5f-4910-a59c-5729d163260f" providerId="ADAL" clId="{6E49B614-E1BC-4A6B-AB36-F649399DFA2C}" dt="2023-10-12T09:51:59.055" v="304" actId="700"/>
          <ac:spMkLst>
            <pc:docMk/>
            <pc:sldMk cId="115648256" sldId="307"/>
            <ac:spMk id="9" creationId="{8ED7B522-DF01-60EF-3B66-335A66A8004D}"/>
          </ac:spMkLst>
        </pc:spChg>
        <pc:spChg chg="add mod ord">
          <ac:chgData name="Tatjana Tokareva" userId="15c4059b-cb5f-4910-a59c-5729d163260f" providerId="ADAL" clId="{6E49B614-E1BC-4A6B-AB36-F649399DFA2C}" dt="2023-10-12T13:32:27.101" v="1328" actId="255"/>
          <ac:spMkLst>
            <pc:docMk/>
            <pc:sldMk cId="115648256" sldId="307"/>
            <ac:spMk id="10" creationId="{D5A14975-B7D9-2A11-1F6E-796554EFFE3A}"/>
          </ac:spMkLst>
        </pc:spChg>
        <pc:spChg chg="add del mod ord">
          <ac:chgData name="Tatjana Tokareva" userId="15c4059b-cb5f-4910-a59c-5729d163260f" providerId="ADAL" clId="{6E49B614-E1BC-4A6B-AB36-F649399DFA2C}" dt="2023-10-12T10:38:07.969" v="356" actId="478"/>
          <ac:spMkLst>
            <pc:docMk/>
            <pc:sldMk cId="115648256" sldId="307"/>
            <ac:spMk id="11" creationId="{9375FFD4-BE75-E7E6-D00C-09A4DC2FFF58}"/>
          </ac:spMkLst>
        </pc:spChg>
        <pc:spChg chg="add del mod ord">
          <ac:chgData name="Tatjana Tokareva" userId="15c4059b-cb5f-4910-a59c-5729d163260f" providerId="ADAL" clId="{6E49B614-E1BC-4A6B-AB36-F649399DFA2C}" dt="2023-10-12T10:38:09.932" v="357" actId="478"/>
          <ac:spMkLst>
            <pc:docMk/>
            <pc:sldMk cId="115648256" sldId="307"/>
            <ac:spMk id="12" creationId="{5B705C14-563B-FB23-60EB-7A0579A9EF7E}"/>
          </ac:spMkLst>
        </pc:spChg>
        <pc:spChg chg="add mod">
          <ac:chgData name="Tatjana Tokareva" userId="15c4059b-cb5f-4910-a59c-5729d163260f" providerId="ADAL" clId="{6E49B614-E1BC-4A6B-AB36-F649399DFA2C}" dt="2023-10-12T10:41:18.732" v="402" actId="34135"/>
          <ac:spMkLst>
            <pc:docMk/>
            <pc:sldMk cId="115648256" sldId="307"/>
            <ac:spMk id="19" creationId="{2E56DF8F-8E55-3C25-5B8B-4B6F23948A72}"/>
          </ac:spMkLst>
        </pc:spChg>
        <pc:spChg chg="add mod">
          <ac:chgData name="Tatjana Tokareva" userId="15c4059b-cb5f-4910-a59c-5729d163260f" providerId="ADAL" clId="{6E49B614-E1BC-4A6B-AB36-F649399DFA2C}" dt="2023-10-13T12:02:25.365" v="1562" actId="255"/>
          <ac:spMkLst>
            <pc:docMk/>
            <pc:sldMk cId="115648256" sldId="307"/>
            <ac:spMk id="22" creationId="{92F1C051-4052-4FA7-4F27-EF9337AD5FEA}"/>
          </ac:spMkLst>
        </pc:spChg>
        <pc:graphicFrameChg chg="add mod modGraphic">
          <ac:chgData name="Tatjana Tokareva" userId="15c4059b-cb5f-4910-a59c-5729d163260f" providerId="ADAL" clId="{6E49B614-E1BC-4A6B-AB36-F649399DFA2C}" dt="2023-10-12T13:44:55.733" v="1394" actId="207"/>
          <ac:graphicFrameMkLst>
            <pc:docMk/>
            <pc:sldMk cId="115648256" sldId="307"/>
            <ac:graphicFrameMk id="23" creationId="{CA530A90-D55E-69D0-572E-B65ED3951BCF}"/>
          </ac:graphicFrameMkLst>
        </pc:graphicFrameChg>
        <pc:picChg chg="add mod">
          <ac:chgData name="Tatjana Tokareva" userId="15c4059b-cb5f-4910-a59c-5729d163260f" providerId="ADAL" clId="{6E49B614-E1BC-4A6B-AB36-F649399DFA2C}" dt="2023-10-12T10:41:18.732" v="402" actId="34135"/>
          <ac:picMkLst>
            <pc:docMk/>
            <pc:sldMk cId="115648256" sldId="307"/>
            <ac:picMk id="14" creationId="{0B758DFB-CCAE-2CF5-5AC4-1E090E0B9B46}"/>
          </ac:picMkLst>
        </pc:picChg>
        <pc:cxnChg chg="add del mod">
          <ac:chgData name="Tatjana Tokareva" userId="15c4059b-cb5f-4910-a59c-5729d163260f" providerId="ADAL" clId="{6E49B614-E1BC-4A6B-AB36-F649399DFA2C}" dt="2023-10-12T09:53:01.143" v="311" actId="11529"/>
          <ac:cxnSpMkLst>
            <pc:docMk/>
            <pc:sldMk cId="115648256" sldId="307"/>
            <ac:cxnSpMk id="16" creationId="{52DA5FBE-6965-C83D-53E6-A1EEC8BC42D6}"/>
          </ac:cxnSpMkLst>
        </pc:cxnChg>
        <pc:cxnChg chg="add mod">
          <ac:chgData name="Tatjana Tokareva" userId="15c4059b-cb5f-4910-a59c-5729d163260f" providerId="ADAL" clId="{6E49B614-E1BC-4A6B-AB36-F649399DFA2C}" dt="2023-10-12T10:41:18.732" v="402" actId="34135"/>
          <ac:cxnSpMkLst>
            <pc:docMk/>
            <pc:sldMk cId="115648256" sldId="307"/>
            <ac:cxnSpMk id="18" creationId="{8ABFC020-183C-1FAE-C161-B6A77ED99B94}"/>
          </ac:cxnSpMkLst>
        </pc:cxnChg>
        <pc:cxnChg chg="add mod">
          <ac:chgData name="Tatjana Tokareva" userId="15c4059b-cb5f-4910-a59c-5729d163260f" providerId="ADAL" clId="{6E49B614-E1BC-4A6B-AB36-F649399DFA2C}" dt="2023-10-12T10:41:18.732" v="402" actId="34135"/>
          <ac:cxnSpMkLst>
            <pc:docMk/>
            <pc:sldMk cId="115648256" sldId="307"/>
            <ac:cxnSpMk id="21" creationId="{4E440645-3E9D-10C4-385C-ADD957391F4D}"/>
          </ac:cxnSpMkLst>
        </pc:cxnChg>
      </pc:sldChg>
      <pc:sldChg chg="addSp delSp modSp new mod">
        <pc:chgData name="Tatjana Tokareva" userId="15c4059b-cb5f-4910-a59c-5729d163260f" providerId="ADAL" clId="{6E49B614-E1BC-4A6B-AB36-F649399DFA2C}" dt="2023-10-12T13:32:41.718" v="1331" actId="255"/>
        <pc:sldMkLst>
          <pc:docMk/>
          <pc:sldMk cId="3202252341" sldId="308"/>
        </pc:sldMkLst>
        <pc:spChg chg="mod">
          <ac:chgData name="Tatjana Tokareva" userId="15c4059b-cb5f-4910-a59c-5729d163260f" providerId="ADAL" clId="{6E49B614-E1BC-4A6B-AB36-F649399DFA2C}" dt="2023-10-12T13:32:41.718" v="1331" actId="255"/>
          <ac:spMkLst>
            <pc:docMk/>
            <pc:sldMk cId="3202252341" sldId="308"/>
            <ac:spMk id="2" creationId="{859D58A2-2548-84BF-B376-D035ED574AF8}"/>
          </ac:spMkLst>
        </pc:spChg>
        <pc:spChg chg="del">
          <ac:chgData name="Tatjana Tokareva" userId="15c4059b-cb5f-4910-a59c-5729d163260f" providerId="ADAL" clId="{6E49B614-E1BC-4A6B-AB36-F649399DFA2C}" dt="2023-10-12T10:30:18.985" v="341" actId="22"/>
          <ac:spMkLst>
            <pc:docMk/>
            <pc:sldMk cId="3202252341" sldId="308"/>
            <ac:spMk id="3" creationId="{DEC40A10-5087-8C67-EE9C-05031453B159}"/>
          </ac:spMkLst>
        </pc:spChg>
        <pc:picChg chg="add mod ord">
          <ac:chgData name="Tatjana Tokareva" userId="15c4059b-cb5f-4910-a59c-5729d163260f" providerId="ADAL" clId="{6E49B614-E1BC-4A6B-AB36-F649399DFA2C}" dt="2023-10-12T12:44:57.707" v="857" actId="1076"/>
          <ac:picMkLst>
            <pc:docMk/>
            <pc:sldMk cId="3202252341" sldId="308"/>
            <ac:picMk id="8" creationId="{EB6A32F3-538E-0A5F-6A69-B0D0514E1FF0}"/>
          </ac:picMkLst>
        </pc:picChg>
      </pc:sldChg>
      <pc:sldChg chg="addSp modSp add mod ord">
        <pc:chgData name="Tatjana Tokareva" userId="15c4059b-cb5f-4910-a59c-5729d163260f" providerId="ADAL" clId="{6E49B614-E1BC-4A6B-AB36-F649399DFA2C}" dt="2023-10-16T08:20:22.454" v="1661" actId="20577"/>
        <pc:sldMkLst>
          <pc:docMk/>
          <pc:sldMk cId="3619245368" sldId="309"/>
        </pc:sldMkLst>
        <pc:spChg chg="add mod">
          <ac:chgData name="Tatjana Tokareva" userId="15c4059b-cb5f-4910-a59c-5729d163260f" providerId="ADAL" clId="{6E49B614-E1BC-4A6B-AB36-F649399DFA2C}" dt="2023-10-16T08:20:22.454" v="1661" actId="20577"/>
          <ac:spMkLst>
            <pc:docMk/>
            <pc:sldMk cId="3619245368" sldId="309"/>
            <ac:spMk id="4" creationId="{A3234F50-245D-7BDA-3654-5D17F365B9AA}"/>
          </ac:spMkLst>
        </pc:spChg>
        <pc:spChg chg="mod">
          <ac:chgData name="Tatjana Tokareva" userId="15c4059b-cb5f-4910-a59c-5729d163260f" providerId="ADAL" clId="{6E49B614-E1BC-4A6B-AB36-F649399DFA2C}" dt="2023-10-12T13:32:58.408" v="1333" actId="1076"/>
          <ac:spMkLst>
            <pc:docMk/>
            <pc:sldMk cId="3619245368" sldId="309"/>
            <ac:spMk id="26627" creationId="{CB85AEC3-0F33-CC3A-B8D2-E5515EBAA9D8}"/>
          </ac:spMkLst>
        </pc:spChg>
        <pc:graphicFrameChg chg="mod modGraphic">
          <ac:chgData name="Tatjana Tokareva" userId="15c4059b-cb5f-4910-a59c-5729d163260f" providerId="ADAL" clId="{6E49B614-E1BC-4A6B-AB36-F649399DFA2C}" dt="2023-10-12T13:24:13.529" v="1289" actId="255"/>
          <ac:graphicFrameMkLst>
            <pc:docMk/>
            <pc:sldMk cId="3619245368" sldId="309"/>
            <ac:graphicFrameMk id="2" creationId="{1AEEF371-2ECB-7C23-22BA-89A59F3D19E8}"/>
          </ac:graphicFrameMkLst>
        </pc:graphicFrameChg>
      </pc:sldChg>
      <pc:sldChg chg="modSp add del mod">
        <pc:chgData name="Tatjana Tokareva" userId="15c4059b-cb5f-4910-a59c-5729d163260f" providerId="ADAL" clId="{6E49B614-E1BC-4A6B-AB36-F649399DFA2C}" dt="2023-10-12T13:21:00.390" v="1230" actId="2696"/>
        <pc:sldMkLst>
          <pc:docMk/>
          <pc:sldMk cId="2634158314" sldId="310"/>
        </pc:sldMkLst>
        <pc:spChg chg="mod">
          <ac:chgData name="Tatjana Tokareva" userId="15c4059b-cb5f-4910-a59c-5729d163260f" providerId="ADAL" clId="{6E49B614-E1BC-4A6B-AB36-F649399DFA2C}" dt="2023-10-12T12:46:46.254" v="864" actId="20577"/>
          <ac:spMkLst>
            <pc:docMk/>
            <pc:sldMk cId="2634158314" sldId="310"/>
            <ac:spMk id="4" creationId="{A3234F50-245D-7BDA-3654-5D17F365B9AA}"/>
          </ac:spMkLst>
        </pc:spChg>
      </pc:sldChg>
      <pc:sldChg chg="add del">
        <pc:chgData name="Tatjana Tokareva" userId="15c4059b-cb5f-4910-a59c-5729d163260f" providerId="ADAL" clId="{6E49B614-E1BC-4A6B-AB36-F649399DFA2C}" dt="2023-10-12T13:13:36.456" v="1028" actId="2696"/>
        <pc:sldMkLst>
          <pc:docMk/>
          <pc:sldMk cId="1130465850" sldId="311"/>
        </pc:sldMkLst>
      </pc:sldChg>
      <pc:sldChg chg="addSp delSp modSp new mod">
        <pc:chgData name="Tatjana Tokareva" userId="15c4059b-cb5f-4910-a59c-5729d163260f" providerId="ADAL" clId="{6E49B614-E1BC-4A6B-AB36-F649399DFA2C}" dt="2023-10-12T13:30:27.680" v="1312" actId="14100"/>
        <pc:sldMkLst>
          <pc:docMk/>
          <pc:sldMk cId="3188953996" sldId="312"/>
        </pc:sldMkLst>
        <pc:spChg chg="mod">
          <ac:chgData name="Tatjana Tokareva" userId="15c4059b-cb5f-4910-a59c-5729d163260f" providerId="ADAL" clId="{6E49B614-E1BC-4A6B-AB36-F649399DFA2C}" dt="2023-10-12T13:30:27.680" v="1312" actId="14100"/>
          <ac:spMkLst>
            <pc:docMk/>
            <pc:sldMk cId="3188953996" sldId="312"/>
            <ac:spMk id="2" creationId="{C46C0C58-702B-1A32-24A3-1AE28520E97B}"/>
          </ac:spMkLst>
        </pc:spChg>
        <pc:spChg chg="del">
          <ac:chgData name="Tatjana Tokareva" userId="15c4059b-cb5f-4910-a59c-5729d163260f" providerId="ADAL" clId="{6E49B614-E1BC-4A6B-AB36-F649399DFA2C}" dt="2023-10-12T13:07:01.153" v="922" actId="1032"/>
          <ac:spMkLst>
            <pc:docMk/>
            <pc:sldMk cId="3188953996" sldId="312"/>
            <ac:spMk id="3" creationId="{0BD8D302-1ED6-5FFF-DA92-70A2B51FFCC7}"/>
          </ac:spMkLst>
        </pc:spChg>
        <pc:graphicFrameChg chg="add mod modGraphic">
          <ac:chgData name="Tatjana Tokareva" userId="15c4059b-cb5f-4910-a59c-5729d163260f" providerId="ADAL" clId="{6E49B614-E1BC-4A6B-AB36-F649399DFA2C}" dt="2023-10-12T13:26:03.893" v="1302" actId="207"/>
          <ac:graphicFrameMkLst>
            <pc:docMk/>
            <pc:sldMk cId="3188953996" sldId="312"/>
            <ac:graphicFrameMk id="5" creationId="{958138EE-F0E0-FC0C-4F8F-7273A58BC0F5}"/>
          </ac:graphicFrameMkLst>
        </pc:graphicFrameChg>
        <pc:picChg chg="add mod">
          <ac:chgData name="Tatjana Tokareva" userId="15c4059b-cb5f-4910-a59c-5729d163260f" providerId="ADAL" clId="{6E49B614-E1BC-4A6B-AB36-F649399DFA2C}" dt="2023-10-12T13:13:02.077" v="1016" actId="1076"/>
          <ac:picMkLst>
            <pc:docMk/>
            <pc:sldMk cId="3188953996" sldId="312"/>
            <ac:picMk id="6" creationId="{A686BBB6-0A4B-3D8A-29BB-4CA8D501DDE6}"/>
          </ac:picMkLst>
        </pc:picChg>
      </pc:sldChg>
      <pc:sldChg chg="addSp delSp modSp add mod">
        <pc:chgData name="Tatjana Tokareva" userId="15c4059b-cb5f-4910-a59c-5729d163260f" providerId="ADAL" clId="{6E49B614-E1BC-4A6B-AB36-F649399DFA2C}" dt="2023-10-16T08:18:00.400" v="1652" actId="27636"/>
        <pc:sldMkLst>
          <pc:docMk/>
          <pc:sldMk cId="3412020251" sldId="313"/>
        </pc:sldMkLst>
        <pc:spChg chg="add mod">
          <ac:chgData name="Tatjana Tokareva" userId="15c4059b-cb5f-4910-a59c-5729d163260f" providerId="ADAL" clId="{6E49B614-E1BC-4A6B-AB36-F649399DFA2C}" dt="2023-10-16T08:18:00.400" v="1652" actId="27636"/>
          <ac:spMkLst>
            <pc:docMk/>
            <pc:sldMk cId="3412020251" sldId="313"/>
            <ac:spMk id="3" creationId="{FE927585-7E09-731F-31F5-430A8AFA8666}"/>
          </ac:spMkLst>
        </pc:spChg>
        <pc:picChg chg="del">
          <ac:chgData name="Tatjana Tokareva" userId="15c4059b-cb5f-4910-a59c-5729d163260f" providerId="ADAL" clId="{6E49B614-E1BC-4A6B-AB36-F649399DFA2C}" dt="2023-10-13T11:16:12.967" v="1472" actId="478"/>
          <ac:picMkLst>
            <pc:docMk/>
            <pc:sldMk cId="3412020251" sldId="313"/>
            <ac:picMk id="8" creationId="{EB6A32F3-538E-0A5F-6A69-B0D0514E1FF0}"/>
          </ac:picMkLst>
        </pc:picChg>
      </pc:sldChg>
      <pc:sldChg chg="modSp add mod">
        <pc:chgData name="Tatjana Tokareva" userId="15c4059b-cb5f-4910-a59c-5729d163260f" providerId="ADAL" clId="{6E49B614-E1BC-4A6B-AB36-F649399DFA2C}" dt="2023-10-16T08:18:47.202" v="1654" actId="207"/>
        <pc:sldMkLst>
          <pc:docMk/>
          <pc:sldMk cId="3378285259" sldId="314"/>
        </pc:sldMkLst>
        <pc:spChg chg="mod">
          <ac:chgData name="Tatjana Tokareva" userId="15c4059b-cb5f-4910-a59c-5729d163260f" providerId="ADAL" clId="{6E49B614-E1BC-4A6B-AB36-F649399DFA2C}" dt="2023-10-16T08:18:47.202" v="1654" actId="207"/>
          <ac:spMkLst>
            <pc:docMk/>
            <pc:sldMk cId="3378285259" sldId="314"/>
            <ac:spMk id="3" creationId="{FE927585-7E09-731F-31F5-430A8AFA8666}"/>
          </ac:spMkLst>
        </pc:spChg>
      </pc:sldChg>
    </pc:docChg>
  </pc:docChgLst>
  <pc:docChgLst>
    <pc:chgData name="Ilze Kvartenoka" userId="S::ilze.kvartenoka@cfla.gov.lv::9b973541-584c-4f2a-ad0b-bc968099d1b0" providerId="AD" clId="Web-{5F67A750-D746-06AE-08A5-271E9AF11A5F}"/>
    <pc:docChg chg="modSld">
      <pc:chgData name="Ilze Kvartenoka" userId="S::ilze.kvartenoka@cfla.gov.lv::9b973541-584c-4f2a-ad0b-bc968099d1b0" providerId="AD" clId="Web-{5F67A750-D746-06AE-08A5-271E9AF11A5F}" dt="2023-10-15T13:35:15.624" v="11" actId="20577"/>
      <pc:docMkLst>
        <pc:docMk/>
      </pc:docMkLst>
      <pc:sldChg chg="modSp">
        <pc:chgData name="Ilze Kvartenoka" userId="S::ilze.kvartenoka@cfla.gov.lv::9b973541-584c-4f2a-ad0b-bc968099d1b0" providerId="AD" clId="Web-{5F67A750-D746-06AE-08A5-271E9AF11A5F}" dt="2023-10-15T13:35:15.624" v="11" actId="20577"/>
        <pc:sldMkLst>
          <pc:docMk/>
          <pc:sldMk cId="1684217513" sldId="305"/>
        </pc:sldMkLst>
        <pc:spChg chg="mod">
          <ac:chgData name="Ilze Kvartenoka" userId="S::ilze.kvartenoka@cfla.gov.lv::9b973541-584c-4f2a-ad0b-bc968099d1b0" providerId="AD" clId="Web-{5F67A750-D746-06AE-08A5-271E9AF11A5F}" dt="2023-10-15T13:35:15.624" v="11" actId="20577"/>
          <ac:spMkLst>
            <pc:docMk/>
            <pc:sldMk cId="1684217513" sldId="305"/>
            <ac:spMk id="12291" creationId="{7E0C9983-AAD6-5C3E-DA88-17A56A509BBF}"/>
          </ac:spMkLst>
        </pc:spChg>
      </pc:sldChg>
    </pc:docChg>
  </pc:docChgLst>
  <pc:docChgLst>
    <pc:chgData name="Ilze Kvartenoka" userId="9b973541-584c-4f2a-ad0b-bc968099d1b0" providerId="ADAL" clId="{06FF5854-C853-459E-A4F5-C6AF6B90FB83}"/>
    <pc:docChg chg="undo custSel modSld">
      <pc:chgData name="Ilze Kvartenoka" userId="9b973541-584c-4f2a-ad0b-bc968099d1b0" providerId="ADAL" clId="{06FF5854-C853-459E-A4F5-C6AF6B90FB83}" dt="2023-10-13T13:04:14.105" v="1503" actId="20577"/>
      <pc:docMkLst>
        <pc:docMk/>
      </pc:docMkLst>
      <pc:sldChg chg="modSp">
        <pc:chgData name="Ilze Kvartenoka" userId="9b973541-584c-4f2a-ad0b-bc968099d1b0" providerId="ADAL" clId="{06FF5854-C853-459E-A4F5-C6AF6B90FB83}" dt="2023-10-13T10:32:27.851" v="1" actId="20577"/>
        <pc:sldMkLst>
          <pc:docMk/>
          <pc:sldMk cId="0" sldId="261"/>
        </pc:sldMkLst>
        <pc:graphicFrameChg chg="mod">
          <ac:chgData name="Ilze Kvartenoka" userId="9b973541-584c-4f2a-ad0b-bc968099d1b0" providerId="ADAL" clId="{06FF5854-C853-459E-A4F5-C6AF6B90FB83}" dt="2023-10-13T10:32:27.851" v="1" actId="20577"/>
          <ac:graphicFrameMkLst>
            <pc:docMk/>
            <pc:sldMk cId="0" sldId="261"/>
            <ac:graphicFrameMk id="2" creationId="{1AEEF371-2ECB-7C23-22BA-89A59F3D19E8}"/>
          </ac:graphicFrameMkLst>
        </pc:graphicFrameChg>
      </pc:sldChg>
      <pc:sldChg chg="modSp mod">
        <pc:chgData name="Ilze Kvartenoka" userId="9b973541-584c-4f2a-ad0b-bc968099d1b0" providerId="ADAL" clId="{06FF5854-C853-459E-A4F5-C6AF6B90FB83}" dt="2023-10-13T10:49:37.336" v="2" actId="20577"/>
        <pc:sldMkLst>
          <pc:docMk/>
          <pc:sldMk cId="3619245368" sldId="309"/>
        </pc:sldMkLst>
        <pc:spChg chg="mod">
          <ac:chgData name="Ilze Kvartenoka" userId="9b973541-584c-4f2a-ad0b-bc968099d1b0" providerId="ADAL" clId="{06FF5854-C853-459E-A4F5-C6AF6B90FB83}" dt="2023-10-13T10:49:37.336" v="2" actId="20577"/>
          <ac:spMkLst>
            <pc:docMk/>
            <pc:sldMk cId="3619245368" sldId="309"/>
            <ac:spMk id="4" creationId="{A3234F50-245D-7BDA-3654-5D17F365B9AA}"/>
          </ac:spMkLst>
        </pc:spChg>
      </pc:sldChg>
      <pc:sldChg chg="modSp mod">
        <pc:chgData name="Ilze Kvartenoka" userId="9b973541-584c-4f2a-ad0b-bc968099d1b0" providerId="ADAL" clId="{06FF5854-C853-459E-A4F5-C6AF6B90FB83}" dt="2023-10-13T13:04:14.105" v="1503" actId="20577"/>
        <pc:sldMkLst>
          <pc:docMk/>
          <pc:sldMk cId="3412020251" sldId="313"/>
        </pc:sldMkLst>
        <pc:spChg chg="mod">
          <ac:chgData name="Ilze Kvartenoka" userId="9b973541-584c-4f2a-ad0b-bc968099d1b0" providerId="ADAL" clId="{06FF5854-C853-459E-A4F5-C6AF6B90FB83}" dt="2023-10-13T12:46:24.767" v="77" actId="20577"/>
          <ac:spMkLst>
            <pc:docMk/>
            <pc:sldMk cId="3412020251" sldId="313"/>
            <ac:spMk id="2" creationId="{859D58A2-2548-84BF-B376-D035ED574AF8}"/>
          </ac:spMkLst>
        </pc:spChg>
        <pc:spChg chg="mod">
          <ac:chgData name="Ilze Kvartenoka" userId="9b973541-584c-4f2a-ad0b-bc968099d1b0" providerId="ADAL" clId="{06FF5854-C853-459E-A4F5-C6AF6B90FB83}" dt="2023-10-13T13:04:14.105" v="1503" actId="20577"/>
          <ac:spMkLst>
            <pc:docMk/>
            <pc:sldMk cId="3412020251" sldId="313"/>
            <ac:spMk id="3" creationId="{FE927585-7E09-731F-31F5-430A8AFA866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92818-3CD0-46E3-9617-1C50F6D66C0E}" type="doc">
      <dgm:prSet loTypeId="urn:microsoft.com/office/officeart/2005/8/layout/vList6" loCatId="process" qsTypeId="urn:microsoft.com/office/officeart/2005/8/quickstyle/simple5" qsCatId="simple" csTypeId="urn:microsoft.com/office/officeart/2005/8/colors/accent0_3" csCatId="mainScheme" phldr="1"/>
      <dgm:spPr/>
    </dgm:pt>
    <dgm:pt modelId="{854FA704-E4BD-4165-BE10-8C58C5D8430D}">
      <dgm:prSet phldrT="[Text]" custT="1"/>
      <dgm:spPr/>
      <dgm:t>
        <a:bodyPr anchor="ctr"/>
        <a:lstStyle/>
        <a:p>
          <a:pPr algn="ctr">
            <a:buNone/>
          </a:pPr>
          <a:endParaRPr lang="en-US" sz="900" b="1" dirty="0">
            <a:latin typeface="Verdana" panose="020B0604030504040204" pitchFamily="34" charset="0"/>
            <a:ea typeface="Verdana" panose="020B0604030504040204" pitchFamily="34" charset="0"/>
            <a:cs typeface="Vani" panose="02040502050405020303" pitchFamily="18" charset="0"/>
          </a:endParaRPr>
        </a:p>
        <a:p>
          <a:pPr algn="ctr">
            <a:buNone/>
          </a:pPr>
          <a:r>
            <a:rPr lang="lv-LV" sz="900" b="1" dirty="0">
              <a:latin typeface="Verdana" panose="020B0604030504040204" pitchFamily="34" charset="0"/>
              <a:ea typeface="Verdana" panose="020B0604030504040204" pitchFamily="34" charset="0"/>
              <a:cs typeface="Vani" panose="02040502050405020303" pitchFamily="18" charset="0"/>
            </a:rPr>
            <a:t>ATZĪMĒ DARBĪBAS</a:t>
          </a:r>
          <a:endParaRPr lang="en-US" sz="900" b="1" dirty="0">
            <a:latin typeface="Verdana" panose="020B0604030504040204" pitchFamily="34" charset="0"/>
            <a:ea typeface="Verdana" panose="020B0604030504040204" pitchFamily="34" charset="0"/>
            <a:cs typeface="Vani" panose="02040502050405020303" pitchFamily="18" charset="0"/>
          </a:endParaRPr>
        </a:p>
        <a:p>
          <a:pPr algn="l">
            <a:buNone/>
          </a:pPr>
          <a:r>
            <a:rPr lang="en-US" sz="1000" dirty="0">
              <a:latin typeface="Verdana" panose="020B0604030504040204" pitchFamily="34" charset="0"/>
              <a:ea typeface="Verdana" panose="020B0604030504040204" pitchFamily="34" charset="0"/>
              <a:cs typeface="Vani" panose="02040502050405020303" pitchFamily="18" charset="0"/>
            </a:rPr>
            <a:t>d</a:t>
          </a:r>
          <a:r>
            <a:rPr lang="lv-LV" sz="1000" dirty="0" err="1">
              <a:latin typeface="Verdana" panose="020B0604030504040204" pitchFamily="34" charset="0"/>
              <a:ea typeface="Verdana" panose="020B0604030504040204" pitchFamily="34" charset="0"/>
              <a:cs typeface="Vani" panose="02040502050405020303" pitchFamily="18" charset="0"/>
            </a:rPr>
            <a:t>arbības</a:t>
          </a:r>
          <a:r>
            <a:rPr lang="lv-LV" sz="1000" dirty="0">
              <a:latin typeface="Verdana" panose="020B0604030504040204" pitchFamily="34" charset="0"/>
              <a:ea typeface="Verdana" panose="020B0604030504040204" pitchFamily="34" charset="0"/>
              <a:cs typeface="Vani" panose="02040502050405020303" pitchFamily="18" charset="0"/>
            </a:rPr>
            <a:t> </a:t>
          </a:r>
          <a:r>
            <a:rPr lang="en-US" sz="1000" dirty="0" err="1">
              <a:latin typeface="Verdana" panose="020B0604030504040204" pitchFamily="34" charset="0"/>
              <a:ea typeface="Verdana" panose="020B0604030504040204" pitchFamily="34" charset="0"/>
              <a:cs typeface="Vani" panose="02040502050405020303" pitchFamily="18" charset="0"/>
            </a:rPr>
            <a:t>definētas</a:t>
          </a:r>
          <a:r>
            <a:rPr lang="en-US" sz="1000" dirty="0">
              <a:latin typeface="Verdana" panose="020B0604030504040204" pitchFamily="34" charset="0"/>
              <a:ea typeface="Verdana" panose="020B0604030504040204" pitchFamily="34" charset="0"/>
              <a:cs typeface="Vani" panose="02040502050405020303" pitchFamily="18" charset="0"/>
            </a:rPr>
            <a:t> </a:t>
          </a:r>
          <a:r>
            <a:rPr lang="lv-LV" sz="1000" dirty="0">
              <a:latin typeface="Verdana" panose="020B0604030504040204" pitchFamily="34" charset="0"/>
              <a:ea typeface="Verdana" panose="020B0604030504040204" pitchFamily="34" charset="0"/>
              <a:cs typeface="Vani" panose="02040502050405020303" pitchFamily="18" charset="0"/>
            </a:rPr>
            <a:t> </a:t>
          </a:r>
          <a:r>
            <a:rPr lang="en-US" sz="1000" dirty="0" err="1">
              <a:latin typeface="Verdana" panose="020B0604030504040204" pitchFamily="34" charset="0"/>
              <a:ea typeface="Verdana" panose="020B0604030504040204" pitchFamily="34" charset="0"/>
              <a:cs typeface="Vani" panose="02040502050405020303" pitchFamily="18" charset="0"/>
            </a:rPr>
            <a:t>saskaņā</a:t>
          </a:r>
          <a:r>
            <a:rPr lang="en-US" sz="1000" dirty="0">
              <a:latin typeface="Verdana" panose="020B0604030504040204" pitchFamily="34" charset="0"/>
              <a:ea typeface="Verdana" panose="020B0604030504040204" pitchFamily="34" charset="0"/>
              <a:cs typeface="Vani" panose="02040502050405020303" pitchFamily="18" charset="0"/>
            </a:rPr>
            <a:t> </a:t>
          </a:r>
          <a:r>
            <a:rPr lang="en-US" sz="1000" dirty="0" err="1">
              <a:latin typeface="Verdana" panose="020B0604030504040204" pitchFamily="34" charset="0"/>
              <a:ea typeface="Verdana" panose="020B0604030504040204" pitchFamily="34" charset="0"/>
              <a:cs typeface="Vani" panose="02040502050405020303" pitchFamily="18" charset="0"/>
            </a:rPr>
            <a:t>ar</a:t>
          </a:r>
          <a:r>
            <a:rPr lang="en-US" sz="1000" dirty="0">
              <a:latin typeface="Verdana" panose="020B0604030504040204" pitchFamily="34" charset="0"/>
              <a:ea typeface="Verdana" panose="020B0604030504040204" pitchFamily="34" charset="0"/>
              <a:cs typeface="Vani" panose="02040502050405020303" pitchFamily="18" charset="0"/>
            </a:rPr>
            <a:t> </a:t>
          </a:r>
          <a:r>
            <a:rPr lang="lv-LV" sz="1000" dirty="0">
              <a:latin typeface="Verdana" panose="020B0604030504040204" pitchFamily="34" charset="0"/>
              <a:ea typeface="Verdana" panose="020B0604030504040204" pitchFamily="34" charset="0"/>
              <a:cs typeface="Vani" panose="02040502050405020303" pitchFamily="18" charset="0"/>
            </a:rPr>
            <a:t> MK noteikumos</a:t>
          </a:r>
          <a:r>
            <a:rPr lang="en-US" sz="1000" dirty="0">
              <a:latin typeface="Verdana" panose="020B0604030504040204" pitchFamily="34" charset="0"/>
              <a:ea typeface="Verdana" panose="020B0604030504040204" pitchFamily="34" charset="0"/>
              <a:cs typeface="Vani" panose="02040502050405020303" pitchFamily="18" charset="0"/>
            </a:rPr>
            <a:t> 33. </a:t>
          </a:r>
          <a:r>
            <a:rPr lang="en-US" sz="1000" dirty="0" err="1">
              <a:latin typeface="Verdana" panose="020B0604030504040204" pitchFamily="34" charset="0"/>
              <a:ea typeface="Verdana" panose="020B0604030504040204" pitchFamily="34" charset="0"/>
              <a:cs typeface="Vani" panose="02040502050405020303" pitchFamily="18" charset="0"/>
            </a:rPr>
            <a:t>punktu</a:t>
          </a:r>
          <a:endParaRPr lang="en-US" sz="1000" dirty="0">
            <a:latin typeface="Verdana" panose="020B0604030504040204" pitchFamily="34" charset="0"/>
            <a:ea typeface="Verdana" panose="020B0604030504040204" pitchFamily="34" charset="0"/>
            <a:cs typeface="Vani" panose="02040502050405020303" pitchFamily="18" charset="0"/>
          </a:endParaRPr>
        </a:p>
        <a:p>
          <a:pPr algn="l">
            <a:buNone/>
          </a:pPr>
          <a:endParaRPr lang="lv-LV" sz="1000" b="1" dirty="0">
            <a:latin typeface="Verdana" panose="020B0604030504040204" pitchFamily="34" charset="0"/>
            <a:ea typeface="Verdana" panose="020B0604030504040204" pitchFamily="34" charset="0"/>
            <a:cs typeface="Vani" panose="02040502050405020303" pitchFamily="18" charset="0"/>
          </a:endParaRPr>
        </a:p>
      </dgm:t>
    </dgm:pt>
    <dgm:pt modelId="{654A5340-EB7B-4015-A80A-75640312DFEF}" type="parTrans" cxnId="{AA5F5023-A3CE-4800-AB54-DC3BFD24FE49}">
      <dgm:prSet/>
      <dgm:spPr/>
      <dgm:t>
        <a:bodyPr/>
        <a:lstStyle/>
        <a:p>
          <a:endParaRPr lang="lv-LV" sz="3600"/>
        </a:p>
      </dgm:t>
    </dgm:pt>
    <dgm:pt modelId="{1C5BFFBB-80F0-4EE7-A2E4-03EC8C7855DA}" type="sibTrans" cxnId="{AA5F5023-A3CE-4800-AB54-DC3BFD24FE49}">
      <dgm:prSet/>
      <dgm:spPr/>
      <dgm:t>
        <a:bodyPr/>
        <a:lstStyle/>
        <a:p>
          <a:endParaRPr lang="lv-LV" sz="3600"/>
        </a:p>
      </dgm:t>
    </dgm:pt>
    <dgm:pt modelId="{DA365750-8FC6-4354-9804-0BB28BD9C0B6}">
      <dgm:prSet phldrT="[Text]" custT="1"/>
      <dgm:spPr/>
      <dgm:t>
        <a:bodyPr anchor="ctr"/>
        <a:lstStyle/>
        <a:p>
          <a:pPr algn="ctr">
            <a:buNone/>
          </a:pPr>
          <a:r>
            <a:rPr lang="lv-LV" sz="1500" b="1" dirty="0"/>
            <a:t>DARBĪB</a:t>
          </a:r>
          <a:r>
            <a:rPr lang="en-US" sz="1500" b="1" dirty="0"/>
            <a:t>U</a:t>
          </a:r>
          <a:r>
            <a:rPr lang="lv-LV" sz="1500" b="1" dirty="0"/>
            <a:t> APRAKST</a:t>
          </a:r>
          <a:r>
            <a:rPr lang="en-US" sz="1500" b="1" dirty="0"/>
            <a:t>I</a:t>
          </a:r>
          <a:endParaRPr lang="lv-LV" sz="1500" b="1" dirty="0"/>
        </a:p>
      </dgm:t>
    </dgm:pt>
    <dgm:pt modelId="{934B22B6-20DE-4B91-983E-C971630979D0}" type="parTrans" cxnId="{5A7F37FC-95AF-454A-9358-6E7FE72A8DB9}">
      <dgm:prSet/>
      <dgm:spPr/>
      <dgm:t>
        <a:bodyPr/>
        <a:lstStyle/>
        <a:p>
          <a:endParaRPr lang="lv-LV" sz="3600"/>
        </a:p>
      </dgm:t>
    </dgm:pt>
    <dgm:pt modelId="{728F195B-EB28-4E8F-A607-5EF4A99D0533}" type="sibTrans" cxnId="{5A7F37FC-95AF-454A-9358-6E7FE72A8DB9}">
      <dgm:prSet/>
      <dgm:spPr/>
      <dgm:t>
        <a:bodyPr/>
        <a:lstStyle/>
        <a:p>
          <a:endParaRPr lang="lv-LV" sz="3600"/>
        </a:p>
      </dgm:t>
    </dgm:pt>
    <dgm:pt modelId="{28FF2740-284E-41EF-8B1A-8BD462253353}">
      <dgm:prSet phldrT="[Text]" custT="1"/>
      <dgm:spPr/>
      <dgm:t>
        <a:bodyPr/>
        <a:lstStyle/>
        <a:p>
          <a:pPr algn="ctr"/>
          <a:r>
            <a:rPr lang="lv-LV" sz="1050" b="1" dirty="0"/>
            <a:t>DARBĪB</a:t>
          </a:r>
          <a:r>
            <a:rPr lang="en-US" sz="1050" b="1" dirty="0"/>
            <a:t>U </a:t>
          </a:r>
          <a:r>
            <a:rPr lang="lv-LV" sz="1050" b="1" dirty="0"/>
            <a:t>REZULTĀT</a:t>
          </a:r>
          <a:r>
            <a:rPr lang="en-US" sz="1050" b="1" dirty="0"/>
            <a:t>I - </a:t>
          </a:r>
        </a:p>
        <a:p>
          <a:pPr algn="ctr"/>
          <a:r>
            <a:rPr lang="lv-LV" sz="1050" b="1" dirty="0"/>
            <a:t>DEFINĒ</a:t>
          </a:r>
          <a:r>
            <a:rPr lang="en-US" sz="1050" b="1" dirty="0"/>
            <a:t> PIE </a:t>
          </a:r>
          <a:r>
            <a:rPr lang="lv-LV" sz="1050" b="1" dirty="0"/>
            <a:t>RĀDĪTĀJIEM</a:t>
          </a:r>
          <a:endParaRPr lang="lv-LV" sz="1050" b="1" noProof="0" dirty="0"/>
        </a:p>
      </dgm:t>
    </dgm:pt>
    <dgm:pt modelId="{24A5EB03-F01B-483A-B731-F3689D890532}" type="parTrans" cxnId="{FE53B355-B447-4848-BA09-81C95FDFE6F5}">
      <dgm:prSet/>
      <dgm:spPr/>
      <dgm:t>
        <a:bodyPr/>
        <a:lstStyle/>
        <a:p>
          <a:endParaRPr lang="lv-LV" sz="3600"/>
        </a:p>
      </dgm:t>
    </dgm:pt>
    <dgm:pt modelId="{31E343FA-7F46-4F35-BA50-F083B9DA2788}" type="sibTrans" cxnId="{FE53B355-B447-4848-BA09-81C95FDFE6F5}">
      <dgm:prSet/>
      <dgm:spPr/>
      <dgm:t>
        <a:bodyPr/>
        <a:lstStyle/>
        <a:p>
          <a:endParaRPr lang="lv-LV" sz="3600"/>
        </a:p>
      </dgm:t>
    </dgm:pt>
    <dgm:pt modelId="{E6B6DE60-8F0A-4A00-8EE9-6425C21C9304}">
      <dgm:prSet phldrT="[Text]" custT="1"/>
      <dgm:spPr/>
      <dgm:t>
        <a:bodyPr anchor="ctr"/>
        <a:lstStyle/>
        <a:p>
          <a:pPr algn="ctr"/>
          <a:r>
            <a:rPr lang="lv-LV" sz="1500" b="1" dirty="0"/>
            <a:t>HP DARBĪBAS un to </a:t>
          </a:r>
          <a:r>
            <a:rPr lang="en-US" sz="1500" b="1" dirty="0" err="1"/>
            <a:t>apraksti</a:t>
          </a:r>
          <a:endParaRPr lang="lv-LV" sz="1500" b="1" dirty="0"/>
        </a:p>
      </dgm:t>
    </dgm:pt>
    <dgm:pt modelId="{CF22C299-EE11-4629-9C99-7AA631CBCDA8}" type="parTrans" cxnId="{A3AC7D79-9527-4E73-862E-F103139E3827}">
      <dgm:prSet/>
      <dgm:spPr/>
      <dgm:t>
        <a:bodyPr/>
        <a:lstStyle/>
        <a:p>
          <a:endParaRPr lang="lv-LV" sz="3600"/>
        </a:p>
      </dgm:t>
    </dgm:pt>
    <dgm:pt modelId="{6A13D70C-44DA-427B-9317-3E82D35A5130}" type="sibTrans" cxnId="{A3AC7D79-9527-4E73-862E-F103139E3827}">
      <dgm:prSet/>
      <dgm:spPr/>
      <dgm:t>
        <a:bodyPr/>
        <a:lstStyle/>
        <a:p>
          <a:endParaRPr lang="lv-LV" sz="3600"/>
        </a:p>
      </dgm:t>
    </dgm:pt>
    <dgm:pt modelId="{E5502613-E3DE-4E06-A6C3-8E697278E972}">
      <dgm:prSet phldrT="[Text]" custT="1"/>
      <dgm:spPr/>
      <dgm:t>
        <a:bodyPr anchor="ctr"/>
        <a:lstStyle/>
        <a:p>
          <a:pPr algn="ctr"/>
          <a:r>
            <a:rPr lang="lv-LV" sz="1050" b="1" dirty="0"/>
            <a:t>RĀDĪTĀJI</a:t>
          </a:r>
        </a:p>
      </dgm:t>
    </dgm:pt>
    <dgm:pt modelId="{2A8768CE-5D5E-4C40-887E-52161C01C6D7}" type="parTrans" cxnId="{0B84D672-EC02-4C8A-95CD-2D0AF356573C}">
      <dgm:prSet/>
      <dgm:spPr/>
      <dgm:t>
        <a:bodyPr/>
        <a:lstStyle/>
        <a:p>
          <a:endParaRPr lang="lv-LV" sz="3600"/>
        </a:p>
      </dgm:t>
    </dgm:pt>
    <dgm:pt modelId="{A403B671-73FC-49B4-B25F-870E80BA2A1E}" type="sibTrans" cxnId="{0B84D672-EC02-4C8A-95CD-2D0AF356573C}">
      <dgm:prSet/>
      <dgm:spPr/>
      <dgm:t>
        <a:bodyPr/>
        <a:lstStyle/>
        <a:p>
          <a:endParaRPr lang="lv-LV" sz="3600"/>
        </a:p>
      </dgm:t>
    </dgm:pt>
    <dgm:pt modelId="{8E1E4EDB-0ED5-4BBC-A2D9-B799DB9CC6B7}">
      <dgm:prSet phldrT="[Text]" custT="1"/>
      <dgm:spPr/>
      <dgm:t>
        <a:bodyPr anchor="ctr"/>
        <a:lstStyle/>
        <a:p>
          <a:pPr algn="ctr"/>
          <a:r>
            <a:rPr lang="lv-LV" sz="1050" b="1" dirty="0"/>
            <a:t>ĪSTENO</a:t>
          </a:r>
          <a:r>
            <a:rPr lang="en-US" sz="1050" b="1" dirty="0"/>
            <a:t>Š</a:t>
          </a:r>
          <a:r>
            <a:rPr lang="lv-LV" sz="1050" b="1" dirty="0"/>
            <a:t>ANAS LAIKA GRAFIK</a:t>
          </a:r>
          <a:r>
            <a:rPr lang="en-US" sz="1050" b="1" dirty="0"/>
            <a:t>S</a:t>
          </a:r>
          <a:endParaRPr lang="lv-LV" sz="1050" b="1" dirty="0"/>
        </a:p>
      </dgm:t>
    </dgm:pt>
    <dgm:pt modelId="{ACB3735C-B84B-4686-ADC0-D8AF9128A395}" type="parTrans" cxnId="{D80904AF-96ED-4028-B88E-D99C5049F9C2}">
      <dgm:prSet/>
      <dgm:spPr/>
      <dgm:t>
        <a:bodyPr/>
        <a:lstStyle/>
        <a:p>
          <a:endParaRPr lang="lv-LV" sz="3600"/>
        </a:p>
      </dgm:t>
    </dgm:pt>
    <dgm:pt modelId="{F57D7A45-74C5-4605-AFA8-6B14CF2193EE}" type="sibTrans" cxnId="{D80904AF-96ED-4028-B88E-D99C5049F9C2}">
      <dgm:prSet/>
      <dgm:spPr/>
      <dgm:t>
        <a:bodyPr/>
        <a:lstStyle/>
        <a:p>
          <a:endParaRPr lang="lv-LV" sz="3600"/>
        </a:p>
      </dgm:t>
    </dgm:pt>
    <dgm:pt modelId="{2D2A3553-FDF6-4B0A-A28C-9EE9BDAF0A14}">
      <dgm:prSet phldrT="[Text]" custT="1"/>
      <dgm:spPr/>
      <dgm:t>
        <a:bodyPr anchor="ctr"/>
        <a:lstStyle/>
        <a:p>
          <a:pPr algn="ctr"/>
          <a:r>
            <a:rPr lang="lv-LV" sz="1050" b="1" dirty="0"/>
            <a:t>IZMAKSU POZĪCIJA</a:t>
          </a:r>
          <a:r>
            <a:rPr lang="en-US" sz="1050" b="1" dirty="0"/>
            <a:t>S</a:t>
          </a:r>
          <a:endParaRPr lang="lv-LV" sz="1050" b="1" dirty="0"/>
        </a:p>
      </dgm:t>
    </dgm:pt>
    <dgm:pt modelId="{B68EF25F-0513-41A3-8615-911D69345CCB}" type="parTrans" cxnId="{264A83B7-B6D7-4180-9652-69AC9F7B40B2}">
      <dgm:prSet/>
      <dgm:spPr/>
      <dgm:t>
        <a:bodyPr/>
        <a:lstStyle/>
        <a:p>
          <a:endParaRPr lang="lv-LV" sz="3600"/>
        </a:p>
      </dgm:t>
    </dgm:pt>
    <dgm:pt modelId="{4E674F05-00F7-408E-B66D-12D84AE0AAEC}" type="sibTrans" cxnId="{264A83B7-B6D7-4180-9652-69AC9F7B40B2}">
      <dgm:prSet/>
      <dgm:spPr/>
      <dgm:t>
        <a:bodyPr/>
        <a:lstStyle/>
        <a:p>
          <a:endParaRPr lang="lv-LV" sz="3600"/>
        </a:p>
      </dgm:t>
    </dgm:pt>
    <dgm:pt modelId="{169FC671-AC8E-4981-8048-E7A61AC0ACC3}">
      <dgm:prSet phldrT="[Text]" custT="1"/>
      <dgm:spPr/>
      <dgm:t>
        <a:bodyPr anchor="ctr"/>
        <a:lstStyle/>
        <a:p>
          <a:pPr algn="l">
            <a:buFont typeface="Wingdings" panose="05000000000000000000" pitchFamily="2" charset="2"/>
            <a:buChar char="§"/>
          </a:pPr>
          <a:r>
            <a:rPr lang="en-US" sz="900" dirty="0">
              <a:latin typeface="Verdana" panose="020B0604030504040204" pitchFamily="34" charset="0"/>
              <a:ea typeface="Verdana" panose="020B0604030504040204" pitchFamily="34" charset="0"/>
            </a:rPr>
            <a:t> </a:t>
          </a:r>
          <a:r>
            <a:rPr lang="lv-LV" sz="900" dirty="0">
              <a:latin typeface="Verdana" panose="020B0604030504040204" pitchFamily="34" charset="0"/>
              <a:ea typeface="Verdana" panose="020B0604030504040204" pitchFamily="34" charset="0"/>
            </a:rPr>
            <a:t>rezultāta</a:t>
          </a:r>
          <a:endParaRPr lang="lv-LV" sz="1000" dirty="0">
            <a:latin typeface="Verdana" panose="020B0604030504040204" pitchFamily="34" charset="0"/>
            <a:ea typeface="Verdana" panose="020B0604030504040204" pitchFamily="34" charset="0"/>
          </a:endParaRPr>
        </a:p>
      </dgm:t>
    </dgm:pt>
    <dgm:pt modelId="{15C71E9A-5BA5-488B-BC8A-66F92036A91D}" type="parTrans" cxnId="{FB65C9FE-DD0C-4767-98C9-01BC9C7E5353}">
      <dgm:prSet/>
      <dgm:spPr/>
      <dgm:t>
        <a:bodyPr/>
        <a:lstStyle/>
        <a:p>
          <a:endParaRPr lang="lv-LV" sz="3600"/>
        </a:p>
      </dgm:t>
    </dgm:pt>
    <dgm:pt modelId="{F30AD092-7FE5-4254-AF4C-C6D48F25BBAA}" type="sibTrans" cxnId="{FB65C9FE-DD0C-4767-98C9-01BC9C7E5353}">
      <dgm:prSet/>
      <dgm:spPr/>
      <dgm:t>
        <a:bodyPr/>
        <a:lstStyle/>
        <a:p>
          <a:endParaRPr lang="lv-LV" sz="3600"/>
        </a:p>
      </dgm:t>
    </dgm:pt>
    <dgm:pt modelId="{425B9C8A-89A7-48A9-95E6-1A2734EA450A}">
      <dgm:prSet phldrT="[Text]" custT="1"/>
      <dgm:spPr/>
      <dgm:t>
        <a:bodyPr anchor="ctr"/>
        <a:lstStyle/>
        <a:p>
          <a:pPr algn="l">
            <a:buFont typeface="Wingdings" panose="05000000000000000000" pitchFamily="2" charset="2"/>
            <a:buChar char="§"/>
          </a:pPr>
          <a:r>
            <a:rPr lang="en-US" sz="900" dirty="0">
              <a:latin typeface="Verdana" panose="020B0604030504040204" pitchFamily="34" charset="0"/>
              <a:ea typeface="Verdana" panose="020B0604030504040204" pitchFamily="34" charset="0"/>
            </a:rPr>
            <a:t> </a:t>
          </a:r>
          <a:r>
            <a:rPr lang="lv-LV" sz="900" dirty="0">
              <a:latin typeface="Verdana" panose="020B0604030504040204" pitchFamily="34" charset="0"/>
              <a:ea typeface="Verdana" panose="020B0604030504040204" pitchFamily="34" charset="0"/>
            </a:rPr>
            <a:t>HP VINPI</a:t>
          </a:r>
        </a:p>
      </dgm:t>
    </dgm:pt>
    <dgm:pt modelId="{EB1E4121-B148-47A9-941E-D5FEE3500106}" type="parTrans" cxnId="{B513FB28-704D-448F-A252-9EDAFA21396F}">
      <dgm:prSet/>
      <dgm:spPr/>
      <dgm:t>
        <a:bodyPr/>
        <a:lstStyle/>
        <a:p>
          <a:endParaRPr lang="lv-LV" sz="3600"/>
        </a:p>
      </dgm:t>
    </dgm:pt>
    <dgm:pt modelId="{B39FCD5A-BE34-4967-BDCC-338FB9C0EF6E}" type="sibTrans" cxnId="{B513FB28-704D-448F-A252-9EDAFA21396F}">
      <dgm:prSet/>
      <dgm:spPr/>
      <dgm:t>
        <a:bodyPr/>
        <a:lstStyle/>
        <a:p>
          <a:endParaRPr lang="lv-LV" sz="3600"/>
        </a:p>
      </dgm:t>
    </dgm:pt>
    <dgm:pt modelId="{7B077D70-CCBD-4ECD-AF6A-82A35A9597F3}">
      <dgm:prSet phldrT="[Text]" custT="1"/>
      <dgm:spPr/>
      <dgm:t>
        <a:bodyPr anchor="ctr"/>
        <a:lstStyle/>
        <a:p>
          <a:pPr algn="l">
            <a:buFont typeface="Wingdings" panose="05000000000000000000" pitchFamily="2" charset="2"/>
            <a:buChar char="§"/>
          </a:pPr>
          <a:r>
            <a:rPr lang="en-US" sz="900" i="0" kern="1200">
              <a:latin typeface="Verdana" panose="020B0604030504040204" pitchFamily="34" charset="0"/>
              <a:ea typeface="Verdana" panose="020B0604030504040204" pitchFamily="34" charset="0"/>
              <a:cs typeface="+mn-cs"/>
            </a:rPr>
            <a:t> piesaista izmaksu pozīciju </a:t>
          </a:r>
          <a:endParaRPr lang="lv-LV" sz="900" i="0" kern="1200" dirty="0">
            <a:latin typeface="Verdana" panose="020B0604030504040204" pitchFamily="34" charset="0"/>
            <a:ea typeface="Verdana" panose="020B0604030504040204" pitchFamily="34" charset="0"/>
            <a:cs typeface="+mn-cs"/>
          </a:endParaRPr>
        </a:p>
      </dgm:t>
    </dgm:pt>
    <dgm:pt modelId="{9C3915C2-3D2C-4015-AEB3-BEB3C462194F}" type="parTrans" cxnId="{997E567F-849C-4D04-B278-1830EE9B6456}">
      <dgm:prSet/>
      <dgm:spPr/>
      <dgm:t>
        <a:bodyPr/>
        <a:lstStyle/>
        <a:p>
          <a:endParaRPr lang="lv-LV" sz="3600"/>
        </a:p>
      </dgm:t>
    </dgm:pt>
    <dgm:pt modelId="{1F472CD0-4FC5-4646-846D-4D1C14A85625}" type="sibTrans" cxnId="{997E567F-849C-4D04-B278-1830EE9B6456}">
      <dgm:prSet/>
      <dgm:spPr/>
      <dgm:t>
        <a:bodyPr/>
        <a:lstStyle/>
        <a:p>
          <a:endParaRPr lang="lv-LV" sz="3600"/>
        </a:p>
      </dgm:t>
    </dgm:pt>
    <dgm:pt modelId="{903FCBAB-155D-4017-ACA4-9C4D99491352}">
      <dgm:prSet phldrT="[Text]" custT="1"/>
      <dgm:spPr/>
      <dgm:t>
        <a:bodyPr anchor="ctr"/>
        <a:lstStyle/>
        <a:p>
          <a:pPr algn="l">
            <a:buFont typeface="Wingdings" panose="05000000000000000000" pitchFamily="2" charset="2"/>
            <a:buChar char="§"/>
          </a:pPr>
          <a:r>
            <a:rPr lang="en-US" sz="900" i="0" kern="1200" dirty="0">
              <a:latin typeface="Verdana" panose="020B0604030504040204" pitchFamily="34" charset="0"/>
              <a:ea typeface="Verdana" panose="020B0604030504040204" pitchFamily="34" charset="0"/>
              <a:cs typeface="+mn-cs"/>
            </a:rPr>
            <a:t> </a:t>
          </a:r>
          <a:r>
            <a:rPr lang="lv-LV" sz="900" i="0" kern="1200" dirty="0">
              <a:latin typeface="Verdana" panose="020B0604030504040204" pitchFamily="34" charset="0"/>
              <a:ea typeface="Verdana" panose="020B0604030504040204" pitchFamily="34" charset="0"/>
              <a:cs typeface="+mn-cs"/>
            </a:rPr>
            <a:t>vismaz 3 vispārīgās HP </a:t>
          </a:r>
          <a:r>
            <a:rPr lang="lv-LV" sz="900" i="0" kern="1200" noProof="0" dirty="0">
              <a:latin typeface="Verdana" panose="020B0604030504040204" pitchFamily="34" charset="0"/>
              <a:ea typeface="Verdana" panose="020B0604030504040204" pitchFamily="34" charset="0"/>
              <a:cs typeface="+mn-cs"/>
            </a:rPr>
            <a:t>VINPI darbības, </a:t>
          </a:r>
          <a:r>
            <a:rPr lang="lv-LV" sz="900" i="0" kern="1200" dirty="0">
              <a:latin typeface="Verdana" panose="020B0604030504040204" pitchFamily="34" charset="0"/>
              <a:ea typeface="Verdana" panose="020B0604030504040204" pitchFamily="34" charset="0"/>
              <a:cs typeface="+mn-cs"/>
            </a:rPr>
            <a:t>kas attiecas uz projekta vadību un īstenošanu un kas kopumā veicina vienlīdzīgas iespējas un </a:t>
          </a:r>
          <a:r>
            <a:rPr lang="lv-LV" sz="900" i="0" kern="1200" dirty="0" err="1">
              <a:latin typeface="Verdana" panose="020B0604030504040204" pitchFamily="34" charset="0"/>
              <a:ea typeface="Verdana" panose="020B0604030504040204" pitchFamily="34" charset="0"/>
              <a:cs typeface="+mn-cs"/>
            </a:rPr>
            <a:t>pamattiesību</a:t>
          </a:r>
          <a:r>
            <a:rPr lang="lv-LV" sz="900" i="0" kern="1200" dirty="0">
              <a:latin typeface="Verdana" panose="020B0604030504040204" pitchFamily="34" charset="0"/>
              <a:ea typeface="Verdana" panose="020B0604030504040204" pitchFamily="34" charset="0"/>
              <a:cs typeface="+mn-cs"/>
            </a:rPr>
            <a:t> ievērošanu</a:t>
          </a:r>
          <a:endParaRPr lang="lv-LV" sz="900" i="0" kern="1200" noProof="0" dirty="0">
            <a:latin typeface="Verdana" panose="020B0604030504040204" pitchFamily="34" charset="0"/>
            <a:ea typeface="Verdana" panose="020B0604030504040204" pitchFamily="34" charset="0"/>
            <a:cs typeface="+mn-cs"/>
          </a:endParaRPr>
        </a:p>
      </dgm:t>
    </dgm:pt>
    <dgm:pt modelId="{6C894155-89EF-4A53-81BE-C3ACDC485D95}" type="parTrans" cxnId="{8D85D94D-13C1-4889-8BAB-6A92F3F79B94}">
      <dgm:prSet/>
      <dgm:spPr/>
      <dgm:t>
        <a:bodyPr/>
        <a:lstStyle/>
        <a:p>
          <a:endParaRPr lang="lv-LV" sz="3600"/>
        </a:p>
      </dgm:t>
    </dgm:pt>
    <dgm:pt modelId="{EE3AE91A-38EC-46EF-9368-065343BEB6F4}" type="sibTrans" cxnId="{8D85D94D-13C1-4889-8BAB-6A92F3F79B94}">
      <dgm:prSet/>
      <dgm:spPr/>
      <dgm:t>
        <a:bodyPr/>
        <a:lstStyle/>
        <a:p>
          <a:endParaRPr lang="lv-LV" sz="3600"/>
        </a:p>
      </dgm:t>
    </dgm:pt>
    <dgm:pt modelId="{18FC6A66-6FB3-4E57-BB63-EC4A49A64441}">
      <dgm:prSet custT="1"/>
      <dgm:spPr/>
      <dgm:t>
        <a:bodyPr anchor="ctr"/>
        <a:lstStyle/>
        <a:p>
          <a:pPr algn="l"/>
          <a:endParaRPr lang="lv-LV" sz="1000" kern="1200"/>
        </a:p>
      </dgm:t>
    </dgm:pt>
    <dgm:pt modelId="{349DFC94-952D-4E67-9BAE-6FC18D15B256}" type="parTrans" cxnId="{36640F4A-9993-4D7C-B1A6-05311AEE5E5C}">
      <dgm:prSet/>
      <dgm:spPr/>
      <dgm:t>
        <a:bodyPr/>
        <a:lstStyle/>
        <a:p>
          <a:endParaRPr lang="lv-LV" sz="3600"/>
        </a:p>
      </dgm:t>
    </dgm:pt>
    <dgm:pt modelId="{7E2CFD4F-DAF6-4F52-904F-DDE43F27A730}" type="sibTrans" cxnId="{36640F4A-9993-4D7C-B1A6-05311AEE5E5C}">
      <dgm:prSet/>
      <dgm:spPr/>
      <dgm:t>
        <a:bodyPr/>
        <a:lstStyle/>
        <a:p>
          <a:endParaRPr lang="lv-LV" sz="3600"/>
        </a:p>
      </dgm:t>
    </dgm:pt>
    <dgm:pt modelId="{987F3FD1-446B-4662-9081-E5B022601555}">
      <dgm:prSet phldrT="[Text]" custT="1"/>
      <dgm:spPr/>
      <dgm:t>
        <a:bodyPr anchor="ctr"/>
        <a:lstStyle/>
        <a:p>
          <a:pPr algn="l">
            <a:buFont typeface="Wingdings" panose="05000000000000000000" pitchFamily="2" charset="2"/>
            <a:buChar char="§"/>
          </a:pPr>
          <a:r>
            <a:rPr lang="en-US" sz="900" i="0" kern="1200" noProof="0" dirty="0" err="1">
              <a:latin typeface="Verdana" panose="020B0604030504040204" pitchFamily="34" charset="0"/>
              <a:ea typeface="Verdana" panose="020B0604030504040204" pitchFamily="34" charset="0"/>
            </a:rPr>
            <a:t>sniedz</a:t>
          </a:r>
          <a:r>
            <a:rPr lang="en-US" sz="900" i="0" kern="1200" noProof="0" dirty="0">
              <a:latin typeface="Verdana" panose="020B0604030504040204" pitchFamily="34" charset="0"/>
              <a:ea typeface="Verdana" panose="020B0604030504040204" pitchFamily="34" charset="0"/>
            </a:rPr>
            <a:t> </a:t>
          </a:r>
          <a:r>
            <a:rPr lang="en-US" sz="900" i="0" kern="1200" noProof="0" dirty="0" err="1">
              <a:latin typeface="Verdana" panose="020B0604030504040204" pitchFamily="34" charset="0"/>
              <a:ea typeface="Verdana" panose="020B0604030504040204" pitchFamily="34" charset="0"/>
            </a:rPr>
            <a:t>informāciju</a:t>
          </a:r>
          <a:r>
            <a:rPr lang="en-US" sz="900" i="0" kern="1200" noProof="0" dirty="0">
              <a:latin typeface="Verdana" panose="020B0604030504040204" pitchFamily="34" charset="0"/>
              <a:ea typeface="Verdana" panose="020B0604030504040204" pitchFamily="34" charset="0"/>
            </a:rPr>
            <a:t> par </a:t>
          </a:r>
          <a:r>
            <a:rPr lang="en-US" sz="900" i="0" kern="1200" noProof="0" dirty="0" err="1">
              <a:latin typeface="Verdana" panose="020B0604030504040204" pitchFamily="34" charset="0"/>
              <a:ea typeface="Verdana" panose="020B0604030504040204" pitchFamily="34" charset="0"/>
            </a:rPr>
            <a:t>darbību</a:t>
          </a:r>
          <a:r>
            <a:rPr lang="en-US" sz="900" i="0" kern="1200" noProof="0" dirty="0">
              <a:latin typeface="Verdana" panose="020B0604030504040204" pitchFamily="34" charset="0"/>
              <a:ea typeface="Verdana" panose="020B0604030504040204" pitchFamily="34" charset="0"/>
            </a:rPr>
            <a:t> </a:t>
          </a:r>
          <a:r>
            <a:rPr lang="en-US" sz="900" i="0" kern="1200" noProof="0" dirty="0" err="1">
              <a:latin typeface="Verdana" panose="020B0604030504040204" pitchFamily="34" charset="0"/>
              <a:ea typeface="Verdana" panose="020B0604030504040204" pitchFamily="34" charset="0"/>
            </a:rPr>
            <a:t>īstenošanu</a:t>
          </a:r>
          <a:r>
            <a:rPr lang="en-US" sz="900" i="0" kern="1200" noProof="0" dirty="0">
              <a:latin typeface="Verdana" panose="020B0604030504040204" pitchFamily="34" charset="0"/>
              <a:ea typeface="Verdana" panose="020B0604030504040204" pitchFamily="34" charset="0"/>
            </a:rPr>
            <a:t> </a:t>
          </a:r>
          <a:r>
            <a:rPr lang="en-US" sz="900" i="0" kern="1200" noProof="0" dirty="0" err="1">
              <a:latin typeface="Verdana" panose="020B0604030504040204" pitchFamily="34" charset="0"/>
              <a:ea typeface="Verdana" panose="020B0604030504040204" pitchFamily="34" charset="0"/>
            </a:rPr>
            <a:t>pirms</a:t>
          </a:r>
          <a:r>
            <a:rPr lang="en-US" sz="900" i="0" kern="1200" noProof="0" dirty="0">
              <a:latin typeface="Verdana" panose="020B0604030504040204" pitchFamily="34" charset="0"/>
              <a:ea typeface="Verdana" panose="020B0604030504040204" pitchFamily="34" charset="0"/>
            </a:rPr>
            <a:t> PI </a:t>
          </a:r>
          <a:r>
            <a:rPr lang="en-US" sz="900" i="0" kern="1200" noProof="0" dirty="0" err="1">
              <a:latin typeface="Verdana" panose="020B0604030504040204" pitchFamily="34" charset="0"/>
              <a:ea typeface="Verdana" panose="020B0604030504040204" pitchFamily="34" charset="0"/>
              <a:cs typeface="+mn-cs"/>
            </a:rPr>
            <a:t>iesniegšanas</a:t>
          </a:r>
          <a:r>
            <a:rPr lang="en-US" sz="900" i="0" kern="1200" noProof="0" dirty="0">
              <a:latin typeface="Verdana" panose="020B0604030504040204" pitchFamily="34" charset="0"/>
              <a:ea typeface="Verdana" panose="020B0604030504040204" pitchFamily="34" charset="0"/>
              <a:cs typeface="+mn-cs"/>
            </a:rPr>
            <a:t>  - no </a:t>
          </a:r>
          <a:r>
            <a:rPr lang="lv-LV" sz="900" i="0" kern="1200" dirty="0">
              <a:latin typeface="Verdana" panose="020B0604030504040204" pitchFamily="34" charset="0"/>
              <a:ea typeface="Verdana" panose="020B0604030504040204" pitchFamily="34" charset="0"/>
              <a:cs typeface="+mn-cs"/>
            </a:rPr>
            <a:t>2021.gada 2.decembra</a:t>
          </a:r>
          <a:r>
            <a:rPr lang="en-US" sz="900" i="0" kern="1200" dirty="0">
              <a:latin typeface="Verdana" panose="020B0604030504040204" pitchFamily="34" charset="0"/>
              <a:ea typeface="Verdana" panose="020B0604030504040204" pitchFamily="34" charset="0"/>
              <a:cs typeface="+mn-cs"/>
            </a:rPr>
            <a:t>;</a:t>
          </a:r>
          <a:endParaRPr lang="lv-LV" sz="900" kern="1200" noProof="0" dirty="0">
            <a:latin typeface="Verdana" panose="020B0604030504040204" pitchFamily="34" charset="0"/>
            <a:ea typeface="Verdana" panose="020B0604030504040204" pitchFamily="34" charset="0"/>
          </a:endParaRPr>
        </a:p>
      </dgm:t>
    </dgm:pt>
    <dgm:pt modelId="{2F53DB0A-D5BB-4D89-9740-EDD6FA54AB1F}" type="parTrans" cxnId="{69D71BF1-9DD9-416D-A119-58C38F9314AC}">
      <dgm:prSet/>
      <dgm:spPr/>
      <dgm:t>
        <a:bodyPr/>
        <a:lstStyle/>
        <a:p>
          <a:endParaRPr lang="lv-LV"/>
        </a:p>
      </dgm:t>
    </dgm:pt>
    <dgm:pt modelId="{245DE7CB-3740-4932-AD85-F289D268D675}" type="sibTrans" cxnId="{69D71BF1-9DD9-416D-A119-58C38F9314AC}">
      <dgm:prSet/>
      <dgm:spPr/>
      <dgm:t>
        <a:bodyPr/>
        <a:lstStyle/>
        <a:p>
          <a:endParaRPr lang="lv-LV"/>
        </a:p>
      </dgm:t>
    </dgm:pt>
    <dgm:pt modelId="{8EA9F735-4FB5-4E54-B790-9EE5FAF4470A}">
      <dgm:prSet custT="1"/>
      <dgm:spPr/>
      <dgm:t>
        <a:bodyPr/>
        <a:lstStyle/>
        <a:p>
          <a:pPr algn="l"/>
          <a:endParaRPr lang="lv-LV" sz="1000" kern="1200"/>
        </a:p>
      </dgm:t>
    </dgm:pt>
    <dgm:pt modelId="{AD85EAC9-D5AD-4E62-939E-3B4627A2DFAD}" type="parTrans" cxnId="{EA3FEB2F-BEE9-4E3F-AB35-4313EB38838D}">
      <dgm:prSet/>
      <dgm:spPr/>
      <dgm:t>
        <a:bodyPr/>
        <a:lstStyle/>
        <a:p>
          <a:endParaRPr lang="lv-LV"/>
        </a:p>
      </dgm:t>
    </dgm:pt>
    <dgm:pt modelId="{5B58BB54-E11B-4F98-9203-55095EDCBF02}" type="sibTrans" cxnId="{EA3FEB2F-BEE9-4E3F-AB35-4313EB38838D}">
      <dgm:prSet/>
      <dgm:spPr/>
      <dgm:t>
        <a:bodyPr/>
        <a:lstStyle/>
        <a:p>
          <a:endParaRPr lang="lv-LV"/>
        </a:p>
      </dgm:t>
    </dgm:pt>
    <dgm:pt modelId="{35B8A6F3-5FC6-4146-9552-0F36FE29F759}">
      <dgm:prSet custT="1"/>
      <dgm:spPr/>
      <dgm:t>
        <a:bodyPr/>
        <a:lstStyle/>
        <a:p>
          <a:pPr algn="l">
            <a:buFont typeface="Wingdings" panose="05000000000000000000" pitchFamily="2" charset="2"/>
            <a:buNone/>
          </a:pPr>
          <a:r>
            <a:rPr lang="en-US" sz="1000" b="1" i="0" u="none" kern="1200" dirty="0" err="1">
              <a:latin typeface="Verdana" panose="020B0604030504040204" pitchFamily="34" charset="0"/>
              <a:ea typeface="Verdana" panose="020B0604030504040204" pitchFamily="34" charset="0"/>
            </a:rPr>
            <a:t>Darbību</a:t>
          </a:r>
          <a:r>
            <a:rPr lang="en-US" sz="1000" b="1" i="0" u="none" kern="1200" dirty="0">
              <a:latin typeface="Verdana" panose="020B0604030504040204" pitchFamily="34" charset="0"/>
              <a:ea typeface="Verdana" panose="020B0604030504040204" pitchFamily="34" charset="0"/>
            </a:rPr>
            <a:t> </a:t>
          </a:r>
          <a:r>
            <a:rPr lang="en-US" sz="1000" b="1" i="0" u="none" kern="1200" dirty="0" err="1">
              <a:latin typeface="Verdana" panose="020B0604030504040204" pitchFamily="34" charset="0"/>
              <a:ea typeface="Verdana" panose="020B0604030504040204" pitchFamily="34" charset="0"/>
            </a:rPr>
            <a:t>aprakstos</a:t>
          </a:r>
          <a:r>
            <a:rPr lang="en-US" sz="1000" b="1" i="0" u="none" kern="1200" dirty="0">
              <a:latin typeface="Verdana" panose="020B0604030504040204" pitchFamily="34" charset="0"/>
              <a:ea typeface="Verdana" panose="020B0604030504040204" pitchFamily="34" charset="0"/>
            </a:rPr>
            <a:t>:</a:t>
          </a:r>
          <a:endParaRPr lang="lv-LV" sz="1000" b="0" i="0" kern="1200" dirty="0">
            <a:latin typeface="Verdana" panose="020B0604030504040204" pitchFamily="34" charset="0"/>
            <a:ea typeface="Verdana" panose="020B0604030504040204" pitchFamily="34" charset="0"/>
            <a:cs typeface="Vani" panose="02040502050405020303" pitchFamily="18" charset="0"/>
          </a:endParaRPr>
        </a:p>
      </dgm:t>
    </dgm:pt>
    <dgm:pt modelId="{0AE4B371-65F3-40EF-8B74-8905779E046B}" type="sibTrans" cxnId="{8C35173D-A489-4D50-97CC-3702B7DFBA8E}">
      <dgm:prSet/>
      <dgm:spPr/>
      <dgm:t>
        <a:bodyPr/>
        <a:lstStyle/>
        <a:p>
          <a:endParaRPr lang="lv-LV"/>
        </a:p>
      </dgm:t>
    </dgm:pt>
    <dgm:pt modelId="{4587357E-AFA9-405E-A10E-2E2221D42338}" type="parTrans" cxnId="{8C35173D-A489-4D50-97CC-3702B7DFBA8E}">
      <dgm:prSet/>
      <dgm:spPr/>
      <dgm:t>
        <a:bodyPr/>
        <a:lstStyle/>
        <a:p>
          <a:endParaRPr lang="lv-LV"/>
        </a:p>
      </dgm:t>
    </dgm:pt>
    <dgm:pt modelId="{AF80D503-2FF5-4217-8EAE-651FB20316F4}">
      <dgm:prSet custT="1"/>
      <dgm:spPr/>
      <dgm:t>
        <a:bodyPr/>
        <a:lstStyle/>
        <a:p>
          <a:pPr algn="l">
            <a:buFont typeface="Wingdings" panose="05000000000000000000" pitchFamily="2" charset="2"/>
            <a:buChar char="§"/>
          </a:pP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sniedz</a:t>
          </a: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pamatojumu</a:t>
          </a: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darbību</a:t>
          </a: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nepieciešamībai</a:t>
          </a:r>
          <a:endParaRPr lang="lv-LV" sz="1000" b="0" i="0" u="none" kern="1200" dirty="0">
            <a:latin typeface="Verdana" panose="020B0604030504040204" pitchFamily="34" charset="0"/>
            <a:ea typeface="Verdana" panose="020B0604030504040204" pitchFamily="34" charset="0"/>
          </a:endParaRPr>
        </a:p>
      </dgm:t>
    </dgm:pt>
    <dgm:pt modelId="{8FE8BD2C-27F1-4C65-9A83-C0A1F2C2FA16}" type="parTrans" cxnId="{04BC994F-0F77-4F17-9244-4AF65F04D818}">
      <dgm:prSet/>
      <dgm:spPr/>
      <dgm:t>
        <a:bodyPr/>
        <a:lstStyle/>
        <a:p>
          <a:endParaRPr lang="lv-LV"/>
        </a:p>
      </dgm:t>
    </dgm:pt>
    <dgm:pt modelId="{ED9221B7-76BD-4BC9-8347-741E645CEAB3}" type="sibTrans" cxnId="{04BC994F-0F77-4F17-9244-4AF65F04D818}">
      <dgm:prSet/>
      <dgm:spPr/>
      <dgm:t>
        <a:bodyPr/>
        <a:lstStyle/>
        <a:p>
          <a:endParaRPr lang="lv-LV"/>
        </a:p>
      </dgm:t>
    </dgm:pt>
    <dgm:pt modelId="{C2DFB722-56CD-4546-B775-BFFA6908DD5E}">
      <dgm:prSet custT="1"/>
      <dgm:spPr/>
      <dgm:t>
        <a:bodyPr/>
        <a:lstStyle/>
        <a:p>
          <a:pPr algn="l">
            <a:buFont typeface="Wingdings" panose="05000000000000000000" pitchFamily="2" charset="2"/>
            <a:buChar char="§"/>
          </a:pPr>
          <a:r>
            <a:rPr lang="en-US" sz="1000" b="0" i="0" kern="1200" dirty="0">
              <a:latin typeface="Verdana" panose="020B0604030504040204" pitchFamily="34" charset="0"/>
              <a:ea typeface="Verdana" panose="020B0604030504040204" pitchFamily="34" charset="0"/>
            </a:rPr>
            <a:t> </a:t>
          </a:r>
          <a:r>
            <a:rPr lang="en-US" sz="1000" b="0" i="0" kern="1200" dirty="0" err="1">
              <a:latin typeface="Verdana" panose="020B0604030504040204" pitchFamily="34" charset="0"/>
              <a:ea typeface="Verdana" panose="020B0604030504040204" pitchFamily="34" charset="0"/>
            </a:rPr>
            <a:t>sniedz</a:t>
          </a:r>
          <a:r>
            <a:rPr lang="en-US" sz="1000" b="0" i="0" kern="1200" dirty="0">
              <a:latin typeface="Verdana" panose="020B0604030504040204" pitchFamily="34" charset="0"/>
              <a:ea typeface="Verdana" panose="020B0604030504040204" pitchFamily="34" charset="0"/>
            </a:rPr>
            <a:t> </a:t>
          </a:r>
          <a:r>
            <a:rPr lang="en-US" sz="1000" b="0" i="0" kern="1200" dirty="0" err="1">
              <a:latin typeface="Verdana" panose="020B0604030504040204" pitchFamily="34" charset="0"/>
              <a:ea typeface="Verdana" panose="020B0604030504040204" pitchFamily="34" charset="0"/>
            </a:rPr>
            <a:t>pamatojums</a:t>
          </a:r>
          <a:r>
            <a:rPr lang="en-US" sz="1000" b="0" i="0" kern="1200" dirty="0">
              <a:latin typeface="Verdana" panose="020B0604030504040204" pitchFamily="34" charset="0"/>
              <a:ea typeface="Verdana" panose="020B0604030504040204" pitchFamily="34" charset="0"/>
            </a:rPr>
            <a:t>, ka </a:t>
          </a:r>
          <a:r>
            <a:rPr lang="lv-LV" sz="1000" b="0" i="0" u="none" kern="1200" dirty="0">
              <a:latin typeface="Verdana" panose="020B0604030504040204" pitchFamily="34" charset="0"/>
              <a:ea typeface="Verdana" panose="020B0604030504040204" pitchFamily="34" charset="0"/>
            </a:rPr>
            <a:t>plānotās darbības risinās identificētās mērķa grupas vajadzības un problēmas</a:t>
          </a:r>
        </a:p>
      </dgm:t>
    </dgm:pt>
    <dgm:pt modelId="{98B78854-91B5-43E0-B77D-1EB01568FF43}" type="parTrans" cxnId="{E5C6323B-F87E-49E0-B7C4-7F42DF42943C}">
      <dgm:prSet/>
      <dgm:spPr/>
      <dgm:t>
        <a:bodyPr/>
        <a:lstStyle/>
        <a:p>
          <a:endParaRPr lang="lv-LV"/>
        </a:p>
      </dgm:t>
    </dgm:pt>
    <dgm:pt modelId="{8D7138EF-E41C-420A-96A2-1F302EACAD20}" type="sibTrans" cxnId="{E5C6323B-F87E-49E0-B7C4-7F42DF42943C}">
      <dgm:prSet/>
      <dgm:spPr/>
      <dgm:t>
        <a:bodyPr/>
        <a:lstStyle/>
        <a:p>
          <a:endParaRPr lang="lv-LV"/>
        </a:p>
      </dgm:t>
    </dgm:pt>
    <dgm:pt modelId="{29165473-6D75-4B57-BB6E-10CACA45316E}">
      <dgm:prSet phldrT="[Text]" custT="1"/>
      <dgm:spPr/>
      <dgm:t>
        <a:bodyPr anchor="ctr"/>
        <a:lstStyle/>
        <a:p>
          <a:pPr algn="l">
            <a:buFont typeface="Wingdings" panose="05000000000000000000" pitchFamily="2" charset="2"/>
            <a:buChar char="§"/>
          </a:pPr>
          <a:r>
            <a:rPr lang="en-US" sz="900" b="1" kern="1200" dirty="0">
              <a:latin typeface="Verdana" panose="020B0604030504040204" pitchFamily="34" charset="0"/>
              <a:ea typeface="Verdana" panose="020B0604030504040204" pitchFamily="34" charset="0"/>
            </a:rPr>
            <a:t> </a:t>
          </a:r>
          <a:r>
            <a:rPr lang="lv-LV" sz="900" i="0" kern="1200" dirty="0">
              <a:latin typeface="Verdana" panose="020B0604030504040204" pitchFamily="34" charset="0"/>
              <a:ea typeface="Verdana" panose="020B0604030504040204" pitchFamily="34" charset="0"/>
              <a:cs typeface="+mn-cs"/>
            </a:rPr>
            <a:t>vismaz 3 specifiskās HP </a:t>
          </a:r>
          <a:r>
            <a:rPr lang="lv-LV" sz="900" i="0" kern="1200" noProof="0" dirty="0">
              <a:latin typeface="Verdana" panose="020B0604030504040204" pitchFamily="34" charset="0"/>
              <a:ea typeface="Verdana" panose="020B0604030504040204" pitchFamily="34" charset="0"/>
              <a:cs typeface="+mn-cs"/>
            </a:rPr>
            <a:t>VINPI darbības, kas </a:t>
          </a:r>
          <a:r>
            <a:rPr lang="lv-LV" sz="900" i="0" kern="1200" dirty="0">
              <a:latin typeface="Verdana" panose="020B0604030504040204" pitchFamily="34" charset="0"/>
              <a:ea typeface="Verdana" panose="020B0604030504040204" pitchFamily="34" charset="0"/>
              <a:cs typeface="+mn-cs"/>
            </a:rPr>
            <a:t>izriet no pasākuma atbalstāmo darbību un projekta satura un kas īpaši veicina vides un informācijas </a:t>
          </a:r>
          <a:r>
            <a:rPr lang="lv-LV" sz="900" i="0" kern="1200" dirty="0" err="1">
              <a:latin typeface="Verdana" panose="020B0604030504040204" pitchFamily="34" charset="0"/>
              <a:ea typeface="Verdana" panose="020B0604030504040204" pitchFamily="34" charset="0"/>
              <a:cs typeface="+mn-cs"/>
            </a:rPr>
            <a:t>piekļūstamību</a:t>
          </a:r>
          <a:r>
            <a:rPr lang="lv-LV" sz="900" i="0" kern="1200" dirty="0">
              <a:latin typeface="Verdana" panose="020B0604030504040204" pitchFamily="34" charset="0"/>
              <a:ea typeface="Verdana" panose="020B0604030504040204" pitchFamily="34" charset="0"/>
              <a:cs typeface="+mn-cs"/>
            </a:rPr>
            <a:t> personām ar kustību, redzes, dzirdes vai garīga rakstura traucējumiem, vecāka gadagājuma cilvēkiem un vecākiem ar maziem bērniem</a:t>
          </a:r>
          <a:r>
            <a:rPr lang="en-US" sz="900" i="0" kern="1200" dirty="0">
              <a:latin typeface="Verdana" panose="020B0604030504040204" pitchFamily="34" charset="0"/>
              <a:ea typeface="Verdana" panose="020B0604030504040204" pitchFamily="34" charset="0"/>
              <a:cs typeface="+mn-cs"/>
            </a:rPr>
            <a:t> </a:t>
          </a:r>
          <a:endParaRPr lang="lv-LV" sz="900" i="0" kern="1200" dirty="0">
            <a:latin typeface="Verdana" panose="020B0604030504040204" pitchFamily="34" charset="0"/>
            <a:ea typeface="Verdana" panose="020B0604030504040204" pitchFamily="34" charset="0"/>
            <a:cs typeface="+mn-cs"/>
          </a:endParaRPr>
        </a:p>
      </dgm:t>
    </dgm:pt>
    <dgm:pt modelId="{09845EB1-271E-4637-870E-948AF1B1AA85}" type="parTrans" cxnId="{78B8D1D7-C627-4F8A-85ED-0C2DB9EE44EA}">
      <dgm:prSet/>
      <dgm:spPr/>
      <dgm:t>
        <a:bodyPr/>
        <a:lstStyle/>
        <a:p>
          <a:endParaRPr lang="lv-LV"/>
        </a:p>
      </dgm:t>
    </dgm:pt>
    <dgm:pt modelId="{7763B550-14C8-4B79-81CB-C7A024DC3571}" type="sibTrans" cxnId="{78B8D1D7-C627-4F8A-85ED-0C2DB9EE44EA}">
      <dgm:prSet/>
      <dgm:spPr/>
      <dgm:t>
        <a:bodyPr/>
        <a:lstStyle/>
        <a:p>
          <a:endParaRPr lang="lv-LV"/>
        </a:p>
      </dgm:t>
    </dgm:pt>
    <dgm:pt modelId="{4551D93C-9925-4F68-991F-BF5F3393BB89}">
      <dgm:prSet custT="1"/>
      <dgm:spPr/>
      <dgm:t>
        <a:bodyPr/>
        <a:lstStyle/>
        <a:p>
          <a:pPr algn="l">
            <a:buFont typeface="Wingdings" panose="05000000000000000000" pitchFamily="2" charset="2"/>
            <a:buNone/>
          </a:pPr>
          <a:endParaRPr lang="lv-LV" sz="900" i="0" u="none" kern="1200" dirty="0">
            <a:latin typeface="Verdana" panose="020B0604030504040204" pitchFamily="34" charset="0"/>
            <a:ea typeface="Verdana" panose="020B0604030504040204" pitchFamily="34" charset="0"/>
          </a:endParaRPr>
        </a:p>
      </dgm:t>
    </dgm:pt>
    <dgm:pt modelId="{6E4C92C8-067E-46DF-9BBC-6A477250BC6F}" type="parTrans" cxnId="{89F054E7-1FCA-4F48-9909-951DA440F349}">
      <dgm:prSet/>
      <dgm:spPr/>
      <dgm:t>
        <a:bodyPr/>
        <a:lstStyle/>
        <a:p>
          <a:endParaRPr lang="lv-LV"/>
        </a:p>
      </dgm:t>
    </dgm:pt>
    <dgm:pt modelId="{AE622052-F22A-4869-9A8C-9544774A1256}" type="sibTrans" cxnId="{89F054E7-1FCA-4F48-9909-951DA440F349}">
      <dgm:prSet/>
      <dgm:spPr/>
      <dgm:t>
        <a:bodyPr/>
        <a:lstStyle/>
        <a:p>
          <a:endParaRPr lang="lv-LV"/>
        </a:p>
      </dgm:t>
    </dgm:pt>
    <dgm:pt modelId="{8EA0A65A-A4FB-4214-AA9B-79F76ED67CBE}">
      <dgm:prSet phldrT="[Text]" custT="1"/>
      <dgm:spPr/>
      <dgm:t>
        <a:bodyPr/>
        <a:lstStyle/>
        <a:p>
          <a:pPr algn="l">
            <a:buFont typeface="Wingdings" panose="05000000000000000000" pitchFamily="2" charset="2"/>
            <a:buChar char="§"/>
          </a:pPr>
          <a:r>
            <a:rPr lang="en-US" sz="900" i="0" dirty="0">
              <a:latin typeface="Verdana" panose="020B0604030504040204" pitchFamily="34" charset="0"/>
              <a:ea typeface="Verdana" panose="020B0604030504040204" pitchFamily="34" charset="0"/>
              <a:cs typeface="Vani" panose="02040502050405020303" pitchFamily="18" charset="0"/>
            </a:rPr>
            <a:t> </a:t>
          </a:r>
          <a:r>
            <a:rPr lang="lv-LV" sz="900" i="0" dirty="0">
              <a:latin typeface="Verdana" panose="020B0604030504040204" pitchFamily="34" charset="0"/>
              <a:ea typeface="Verdana" panose="020B0604030504040204" pitchFamily="34" charset="0"/>
              <a:cs typeface="Vani" panose="02040502050405020303" pitchFamily="18" charset="0"/>
            </a:rPr>
            <a:t>darbību nosaukumiem </a:t>
          </a:r>
          <a:r>
            <a:rPr lang="en-US" sz="900" i="0" dirty="0" err="1">
              <a:latin typeface="Verdana" panose="020B0604030504040204" pitchFamily="34" charset="0"/>
              <a:ea typeface="Verdana" panose="020B0604030504040204" pitchFamily="34" charset="0"/>
              <a:cs typeface="Vani" panose="02040502050405020303" pitchFamily="18" charset="0"/>
            </a:rPr>
            <a:t>atbilst</a:t>
          </a:r>
          <a:r>
            <a:rPr lang="en-US" sz="900" i="0" dirty="0">
              <a:latin typeface="Verdana" panose="020B0604030504040204" pitchFamily="34" charset="0"/>
              <a:ea typeface="Verdana" panose="020B0604030504040204" pitchFamily="34" charset="0"/>
              <a:cs typeface="Vani" panose="02040502050405020303" pitchFamily="18" charset="0"/>
            </a:rPr>
            <a:t> </a:t>
          </a:r>
          <a:r>
            <a:rPr lang="en-US" sz="900" i="0" dirty="0" err="1">
              <a:latin typeface="Verdana" panose="020B0604030504040204" pitchFamily="34" charset="0"/>
              <a:ea typeface="Verdana" panose="020B0604030504040204" pitchFamily="34" charset="0"/>
              <a:cs typeface="Vani" panose="02040502050405020303" pitchFamily="18" charset="0"/>
            </a:rPr>
            <a:t>darbību</a:t>
          </a:r>
          <a:r>
            <a:rPr lang="lv-LV" sz="900" i="0" dirty="0">
              <a:latin typeface="Verdana" panose="020B0604030504040204" pitchFamily="34" charset="0"/>
              <a:ea typeface="Verdana" panose="020B0604030504040204" pitchFamily="34" charset="0"/>
              <a:cs typeface="Vani" panose="02040502050405020303" pitchFamily="18" charset="0"/>
            </a:rPr>
            <a:t> satur</a:t>
          </a:r>
          <a:r>
            <a:rPr lang="en-US" sz="900" i="0" dirty="0">
              <a:latin typeface="Verdana" panose="020B0604030504040204" pitchFamily="34" charset="0"/>
              <a:ea typeface="Verdana" panose="020B0604030504040204" pitchFamily="34" charset="0"/>
              <a:cs typeface="Vani" panose="02040502050405020303" pitchFamily="18" charset="0"/>
            </a:rPr>
            <a:t>am </a:t>
          </a:r>
          <a:r>
            <a:rPr lang="en-US" sz="900" i="0" dirty="0" err="1">
              <a:latin typeface="Verdana" panose="020B0604030504040204" pitchFamily="34" charset="0"/>
              <a:ea typeface="Verdana" panose="020B0604030504040204" pitchFamily="34" charset="0"/>
              <a:cs typeface="Vani" panose="02040502050405020303" pitchFamily="18" charset="0"/>
            </a:rPr>
            <a:t>aprakstam</a:t>
          </a:r>
          <a:endParaRPr lang="lv-LV" sz="900" i="0" dirty="0">
            <a:latin typeface="Verdana" panose="020B0604030504040204" pitchFamily="34" charset="0"/>
            <a:ea typeface="Verdana" panose="020B0604030504040204" pitchFamily="34" charset="0"/>
            <a:cs typeface="Vani" panose="02040502050405020303" pitchFamily="18" charset="0"/>
          </a:endParaRPr>
        </a:p>
      </dgm:t>
    </dgm:pt>
    <dgm:pt modelId="{9CA44F72-B93A-4FE9-8F91-853DB68B8481}" type="parTrans" cxnId="{8EF694F7-A775-4036-ADD6-74FB3D447198}">
      <dgm:prSet/>
      <dgm:spPr/>
      <dgm:t>
        <a:bodyPr/>
        <a:lstStyle/>
        <a:p>
          <a:endParaRPr lang="lv-LV"/>
        </a:p>
      </dgm:t>
    </dgm:pt>
    <dgm:pt modelId="{4DC54189-2AF0-4C14-8AA9-AB91E89F8C86}" type="sibTrans" cxnId="{8EF694F7-A775-4036-ADD6-74FB3D447198}">
      <dgm:prSet/>
      <dgm:spPr/>
      <dgm:t>
        <a:bodyPr/>
        <a:lstStyle/>
        <a:p>
          <a:endParaRPr lang="lv-LV"/>
        </a:p>
      </dgm:t>
    </dgm:pt>
    <dgm:pt modelId="{5DC274FC-E6F3-4AD8-9875-A7BC4FC8D3A1}">
      <dgm:prSet phldrT="[Text]" custT="1"/>
      <dgm:spPr/>
      <dgm:t>
        <a:bodyPr/>
        <a:lstStyle/>
        <a:p>
          <a:pPr algn="l">
            <a:buFont typeface="Wingdings" panose="05000000000000000000" pitchFamily="2" charset="2"/>
            <a:buChar char="§"/>
          </a:pPr>
          <a:endParaRPr lang="lv-LV" sz="1000" i="0" dirty="0">
            <a:latin typeface="Verdana" panose="020B0604030504040204" pitchFamily="34" charset="0"/>
            <a:ea typeface="Verdana" panose="020B0604030504040204" pitchFamily="34" charset="0"/>
            <a:cs typeface="Vani" panose="02040502050405020303" pitchFamily="18" charset="0"/>
          </a:endParaRPr>
        </a:p>
      </dgm:t>
    </dgm:pt>
    <dgm:pt modelId="{E2787B13-AF6A-4FCE-B067-1CECCC44078C}" type="parTrans" cxnId="{D070C4D5-5DD3-437A-88D4-68360C0891C8}">
      <dgm:prSet/>
      <dgm:spPr/>
      <dgm:t>
        <a:bodyPr/>
        <a:lstStyle/>
        <a:p>
          <a:endParaRPr lang="lv-LV"/>
        </a:p>
      </dgm:t>
    </dgm:pt>
    <dgm:pt modelId="{7F5F1485-A114-4D6E-82EC-CB58E894AA74}" type="sibTrans" cxnId="{D070C4D5-5DD3-437A-88D4-68360C0891C8}">
      <dgm:prSet/>
      <dgm:spPr/>
      <dgm:t>
        <a:bodyPr/>
        <a:lstStyle/>
        <a:p>
          <a:endParaRPr lang="lv-LV"/>
        </a:p>
      </dgm:t>
    </dgm:pt>
    <dgm:pt modelId="{7BCB4AB1-37AC-4AD5-9A19-B8828A925C50}">
      <dgm:prSet phldrT="[Text]" custT="1"/>
      <dgm:spPr/>
      <dgm:t>
        <a:bodyPr anchor="ctr"/>
        <a:lstStyle/>
        <a:p>
          <a:pPr algn="l"/>
          <a:endParaRPr lang="lv-LV" sz="1000" i="1" dirty="0">
            <a:latin typeface="Verdana" panose="020B0604030504040204" pitchFamily="34" charset="0"/>
            <a:ea typeface="Verdana" panose="020B0604030504040204" pitchFamily="34" charset="0"/>
            <a:cs typeface="Vani" panose="02040502050405020303" pitchFamily="18" charset="0"/>
          </a:endParaRPr>
        </a:p>
      </dgm:t>
    </dgm:pt>
    <dgm:pt modelId="{59F46D51-F857-4DD6-AAF4-9C1FFBA1156B}" type="parTrans" cxnId="{2826DE8D-1D16-4552-874A-EFCA08A12DE9}">
      <dgm:prSet/>
      <dgm:spPr/>
      <dgm:t>
        <a:bodyPr/>
        <a:lstStyle/>
        <a:p>
          <a:endParaRPr lang="lv-LV"/>
        </a:p>
      </dgm:t>
    </dgm:pt>
    <dgm:pt modelId="{B7CA3642-5F66-43D5-96C9-9D0AC437A74E}" type="sibTrans" cxnId="{2826DE8D-1D16-4552-874A-EFCA08A12DE9}">
      <dgm:prSet/>
      <dgm:spPr/>
      <dgm:t>
        <a:bodyPr/>
        <a:lstStyle/>
        <a:p>
          <a:endParaRPr lang="lv-LV"/>
        </a:p>
      </dgm:t>
    </dgm:pt>
    <dgm:pt modelId="{3C25507D-E342-4966-9961-3356642CFF98}">
      <dgm:prSet phldrT="[Text]" custT="1"/>
      <dgm:spPr/>
      <dgm:t>
        <a:bodyPr/>
        <a:lstStyle/>
        <a:p>
          <a:pPr algn="l">
            <a:buFont typeface="Wingdings" panose="05000000000000000000" pitchFamily="2" charset="2"/>
            <a:buChar char="§"/>
          </a:pPr>
          <a:r>
            <a:rPr lang="en-US" sz="900" i="0" dirty="0">
              <a:latin typeface="Verdana" panose="020B0604030504040204" pitchFamily="34" charset="0"/>
              <a:ea typeface="Verdana" panose="020B0604030504040204" pitchFamily="34" charset="0"/>
              <a:cs typeface="Vani" panose="02040502050405020303" pitchFamily="18" charset="0"/>
            </a:rPr>
            <a:t> var </a:t>
          </a:r>
          <a:r>
            <a:rPr lang="en-US" sz="900" i="0" dirty="0" err="1">
              <a:latin typeface="Verdana" panose="020B0604030504040204" pitchFamily="34" charset="0"/>
              <a:ea typeface="Verdana" panose="020B0604030504040204" pitchFamily="34" charset="0"/>
              <a:cs typeface="Vani" panose="02040502050405020303" pitchFamily="18" charset="0"/>
            </a:rPr>
            <a:t>veidot</a:t>
          </a:r>
          <a:r>
            <a:rPr lang="en-US" sz="900" i="0" dirty="0">
              <a:latin typeface="Verdana" panose="020B0604030504040204" pitchFamily="34" charset="0"/>
              <a:ea typeface="Verdana" panose="020B0604030504040204" pitchFamily="34" charset="0"/>
              <a:cs typeface="Vani" panose="02040502050405020303" pitchFamily="18" charset="0"/>
            </a:rPr>
            <a:t> </a:t>
          </a:r>
          <a:r>
            <a:rPr lang="en-US" sz="900" i="0" dirty="0" err="1">
              <a:latin typeface="Verdana" panose="020B0604030504040204" pitchFamily="34" charset="0"/>
              <a:ea typeface="Verdana" panose="020B0604030504040204" pitchFamily="34" charset="0"/>
              <a:cs typeface="Vani" panose="02040502050405020303" pitchFamily="18" charset="0"/>
            </a:rPr>
            <a:t>apakšdarbības</a:t>
          </a:r>
          <a:r>
            <a:rPr lang="en-US" sz="900" i="0" dirty="0">
              <a:latin typeface="Verdana" panose="020B0604030504040204" pitchFamily="34" charset="0"/>
              <a:ea typeface="Verdana" panose="020B0604030504040204" pitchFamily="34" charset="0"/>
              <a:cs typeface="Vani" panose="02040502050405020303" pitchFamily="18" charset="0"/>
            </a:rPr>
            <a:t> </a:t>
          </a:r>
          <a:endParaRPr lang="lv-LV" sz="900" i="0" dirty="0">
            <a:latin typeface="Verdana" panose="020B0604030504040204" pitchFamily="34" charset="0"/>
            <a:ea typeface="Verdana" panose="020B0604030504040204" pitchFamily="34" charset="0"/>
            <a:cs typeface="Vani" panose="02040502050405020303" pitchFamily="18" charset="0"/>
          </a:endParaRPr>
        </a:p>
      </dgm:t>
    </dgm:pt>
    <dgm:pt modelId="{6222394C-FB43-4D50-A195-400E6EC73717}" type="parTrans" cxnId="{018CA27D-BAD1-442E-B096-056D86C425AE}">
      <dgm:prSet/>
      <dgm:spPr/>
      <dgm:t>
        <a:bodyPr/>
        <a:lstStyle/>
        <a:p>
          <a:endParaRPr lang="lv-LV"/>
        </a:p>
      </dgm:t>
    </dgm:pt>
    <dgm:pt modelId="{BF2357BB-BEC6-4738-9FB2-49523A81A920}" type="sibTrans" cxnId="{018CA27D-BAD1-442E-B096-056D86C425AE}">
      <dgm:prSet/>
      <dgm:spPr/>
      <dgm:t>
        <a:bodyPr/>
        <a:lstStyle/>
        <a:p>
          <a:endParaRPr lang="lv-LV"/>
        </a:p>
      </dgm:t>
    </dgm:pt>
    <dgm:pt modelId="{3C4A5DB4-1B98-4E20-ABAD-E08CF77843F9}">
      <dgm:prSet custT="1"/>
      <dgm:spPr/>
      <dgm:t>
        <a:bodyPr/>
        <a:lstStyle/>
        <a:p>
          <a:pPr algn="l">
            <a:buFont typeface="Wingdings" panose="05000000000000000000" pitchFamily="2" charset="2"/>
            <a:buChar char="§"/>
          </a:pPr>
          <a:r>
            <a:rPr lang="en-US" sz="1000" b="0" i="0"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sniedz</a:t>
          </a: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informāciju</a:t>
          </a:r>
          <a:r>
            <a:rPr lang="en-US" sz="1000" b="0" i="0" u="none" kern="1200" dirty="0">
              <a:latin typeface="Verdana" panose="020B0604030504040204" pitchFamily="34" charset="0"/>
              <a:ea typeface="Verdana" panose="020B0604030504040204" pitchFamily="34" charset="0"/>
            </a:rPr>
            <a:t> par </a:t>
          </a:r>
          <a:r>
            <a:rPr lang="en-US" sz="1000" b="0" i="0" u="none" kern="1200" dirty="0" err="1">
              <a:latin typeface="Verdana" panose="020B0604030504040204" pitchFamily="34" charset="0"/>
              <a:ea typeface="Verdana" panose="020B0604030504040204" pitchFamily="34" charset="0"/>
            </a:rPr>
            <a:t>darbības</a:t>
          </a:r>
          <a:r>
            <a:rPr lang="en-US" sz="1000" b="0" i="0" u="none" kern="1200" dirty="0">
              <a:latin typeface="Verdana" panose="020B0604030504040204" pitchFamily="34" charset="0"/>
              <a:ea typeface="Verdana" panose="020B0604030504040204" pitchFamily="34" charset="0"/>
            </a:rPr>
            <a:t> </a:t>
          </a:r>
          <a:r>
            <a:rPr lang="lv-LV" sz="1000" b="0" i="0" u="none" kern="1200" dirty="0">
              <a:latin typeface="Verdana" panose="020B0604030504040204" pitchFamily="34" charset="0"/>
              <a:ea typeface="Verdana" panose="020B0604030504040204" pitchFamily="34" charset="0"/>
            </a:rPr>
            <a:t>ietvaros </a:t>
          </a:r>
          <a:r>
            <a:rPr lang="en-US" sz="1000" b="0" i="0" u="none" kern="1200" dirty="0" err="1">
              <a:latin typeface="Verdana" panose="020B0604030504040204" pitchFamily="34" charset="0"/>
              <a:ea typeface="Verdana" panose="020B0604030504040204" pitchFamily="34" charset="0"/>
            </a:rPr>
            <a:t>plānoto</a:t>
          </a: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rīcību</a:t>
          </a:r>
          <a:endParaRPr lang="lv-LV" sz="1000" b="0" i="0" u="none" kern="1200" dirty="0">
            <a:latin typeface="Verdana" panose="020B0604030504040204" pitchFamily="34" charset="0"/>
            <a:ea typeface="Verdana" panose="020B0604030504040204" pitchFamily="34" charset="0"/>
          </a:endParaRPr>
        </a:p>
      </dgm:t>
    </dgm:pt>
    <dgm:pt modelId="{D1A8E6D3-2FB1-49F8-833F-34DC65A850CF}" type="parTrans" cxnId="{B4C8BFFE-8692-4047-9DED-CB19A4ABE67B}">
      <dgm:prSet/>
      <dgm:spPr/>
      <dgm:t>
        <a:bodyPr/>
        <a:lstStyle/>
        <a:p>
          <a:endParaRPr lang="lv-LV"/>
        </a:p>
      </dgm:t>
    </dgm:pt>
    <dgm:pt modelId="{AFB544F7-FF98-4848-8921-E67274BE5F1E}" type="sibTrans" cxnId="{B4C8BFFE-8692-4047-9DED-CB19A4ABE67B}">
      <dgm:prSet/>
      <dgm:spPr/>
      <dgm:t>
        <a:bodyPr/>
        <a:lstStyle/>
        <a:p>
          <a:endParaRPr lang="lv-LV"/>
        </a:p>
      </dgm:t>
    </dgm:pt>
    <dgm:pt modelId="{5A314B19-940D-4E51-A961-F2B6E6714684}">
      <dgm:prSet custT="1"/>
      <dgm:spPr/>
      <dgm:t>
        <a:bodyPr/>
        <a:lstStyle/>
        <a:p>
          <a:pPr algn="l">
            <a:buFont typeface="Wingdings" panose="05000000000000000000" pitchFamily="2" charset="2"/>
            <a:buChar char="§"/>
          </a:pPr>
          <a:r>
            <a:rPr lang="lv-LV" sz="1000" b="0" i="0" kern="1200" noProof="0" dirty="0">
              <a:latin typeface="Verdana" panose="020B0604030504040204" pitchFamily="34" charset="0"/>
              <a:ea typeface="Verdana" panose="020B0604030504040204" pitchFamily="34" charset="0"/>
              <a:cs typeface="Vani" panose="02040502050405020303" pitchFamily="18" charset="0"/>
            </a:rPr>
            <a:t> </a:t>
          </a:r>
          <a:r>
            <a:rPr lang="lv-LV" sz="900" b="0" i="0" kern="1200" noProof="0" dirty="0">
              <a:latin typeface="Verdana" panose="020B0604030504040204" pitchFamily="34" charset="0"/>
              <a:ea typeface="Verdana" panose="020B0604030504040204" pitchFamily="34" charset="0"/>
              <a:cs typeface="Vani" panose="02040502050405020303" pitchFamily="18" charset="0"/>
            </a:rPr>
            <a:t>norāda skaitlisko izteiksmi un atbilstošu mērvienību</a:t>
          </a:r>
          <a:endParaRPr lang="lv-LV" sz="900" kern="1200" dirty="0"/>
        </a:p>
      </dgm:t>
    </dgm:pt>
    <dgm:pt modelId="{63CEC55E-B164-48F0-B9DC-D20D502579E7}" type="parTrans" cxnId="{5B48053C-71E9-40EF-A3B3-EC9102364B5A}">
      <dgm:prSet/>
      <dgm:spPr/>
      <dgm:t>
        <a:bodyPr/>
        <a:lstStyle/>
        <a:p>
          <a:endParaRPr lang="lv-LV"/>
        </a:p>
      </dgm:t>
    </dgm:pt>
    <dgm:pt modelId="{4886CDD2-DDBC-46F4-AE50-76C67CE649D9}" type="sibTrans" cxnId="{5B48053C-71E9-40EF-A3B3-EC9102364B5A}">
      <dgm:prSet/>
      <dgm:spPr/>
      <dgm:t>
        <a:bodyPr/>
        <a:lstStyle/>
        <a:p>
          <a:endParaRPr lang="lv-LV"/>
        </a:p>
      </dgm:t>
    </dgm:pt>
    <dgm:pt modelId="{787CF803-71EE-41C9-9DB6-446745C12729}">
      <dgm:prSet custT="1"/>
      <dgm:spPr/>
      <dgm:t>
        <a:bodyPr/>
        <a:lstStyle/>
        <a:p>
          <a:pPr algn="l">
            <a:buFont typeface="Wingdings" panose="05000000000000000000" pitchFamily="2" charset="2"/>
            <a:buChar char="§"/>
          </a:pPr>
          <a:r>
            <a:rPr lang="en-US" sz="900" b="0" i="0" kern="1200" noProof="0" dirty="0">
              <a:latin typeface="Verdana" panose="020B0604030504040204" pitchFamily="34" charset="0"/>
              <a:ea typeface="Verdana" panose="020B0604030504040204" pitchFamily="34" charset="0"/>
              <a:cs typeface="Vani" panose="02040502050405020303" pitchFamily="18" charset="0"/>
            </a:rPr>
            <a:t> </a:t>
          </a:r>
          <a:r>
            <a:rPr lang="lv-LV" sz="900" b="0" i="0" kern="1200" noProof="0" dirty="0">
              <a:latin typeface="Verdana" panose="020B0604030504040204" pitchFamily="34" charset="0"/>
              <a:ea typeface="Verdana" panose="020B0604030504040204" pitchFamily="34" charset="0"/>
              <a:cs typeface="Vani" panose="02040502050405020303" pitchFamily="18" charset="0"/>
            </a:rPr>
            <a:t>darbību rezultātiem jāizriet no darbības satura un apraksta</a:t>
          </a:r>
        </a:p>
        <a:p>
          <a:endParaRPr lang="lv-LV" kern="1200" dirty="0"/>
        </a:p>
      </dgm:t>
    </dgm:pt>
    <dgm:pt modelId="{19B54659-445C-4E0D-B510-8EB0D55D87A8}" type="parTrans" cxnId="{86E27F78-5F7B-43CA-91EE-DDA61A8D43D5}">
      <dgm:prSet/>
      <dgm:spPr/>
      <dgm:t>
        <a:bodyPr/>
        <a:lstStyle/>
        <a:p>
          <a:endParaRPr lang="lv-LV"/>
        </a:p>
      </dgm:t>
    </dgm:pt>
    <dgm:pt modelId="{563C4F86-4114-4942-9F34-0530B9732030}" type="sibTrans" cxnId="{86E27F78-5F7B-43CA-91EE-DDA61A8D43D5}">
      <dgm:prSet/>
      <dgm:spPr/>
      <dgm:t>
        <a:bodyPr/>
        <a:lstStyle/>
        <a:p>
          <a:endParaRPr lang="lv-LV"/>
        </a:p>
      </dgm:t>
    </dgm:pt>
    <dgm:pt modelId="{86A3B74D-0D02-4BC1-9110-3F5BAA3B74A7}">
      <dgm:prSet custT="1"/>
      <dgm:spPr/>
      <dgm:t>
        <a:bodyPr/>
        <a:lstStyle/>
        <a:p>
          <a:pPr algn="l">
            <a:buFont typeface="Wingdings" panose="05000000000000000000" pitchFamily="2" charset="2"/>
            <a:buChar char="§"/>
          </a:pPr>
          <a:endParaRPr lang="lv-LV" sz="900" b="0" i="0" u="none" kern="1200" dirty="0">
            <a:latin typeface="Verdana" panose="020B0604030504040204" pitchFamily="34" charset="0"/>
            <a:ea typeface="Verdana" panose="020B0604030504040204" pitchFamily="34" charset="0"/>
          </a:endParaRPr>
        </a:p>
      </dgm:t>
    </dgm:pt>
    <dgm:pt modelId="{84DBC9C9-26B6-48C9-A1FC-5F4E629741F3}" type="parTrans" cxnId="{FEC2BE58-7A22-472C-9FAB-F7A03767B9B3}">
      <dgm:prSet/>
      <dgm:spPr/>
      <dgm:t>
        <a:bodyPr/>
        <a:lstStyle/>
        <a:p>
          <a:endParaRPr lang="lv-LV"/>
        </a:p>
      </dgm:t>
    </dgm:pt>
    <dgm:pt modelId="{2A40E880-88AE-487F-8DE6-65ED0AA3D50C}" type="sibTrans" cxnId="{FEC2BE58-7A22-472C-9FAB-F7A03767B9B3}">
      <dgm:prSet/>
      <dgm:spPr/>
      <dgm:t>
        <a:bodyPr/>
        <a:lstStyle/>
        <a:p>
          <a:endParaRPr lang="lv-LV"/>
        </a:p>
      </dgm:t>
    </dgm:pt>
    <dgm:pt modelId="{244D4913-E8B8-4917-97FE-A1BCB16F2235}">
      <dgm:prSet custT="1"/>
      <dgm:spPr/>
      <dgm:t>
        <a:bodyPr/>
        <a:lstStyle/>
        <a:p>
          <a:pPr algn="l">
            <a:buFont typeface="Wingdings" panose="05000000000000000000" pitchFamily="2" charset="2"/>
            <a:buChar char="§"/>
          </a:pP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skaidro</a:t>
          </a:r>
          <a:r>
            <a:rPr lang="en-US" sz="1000" b="0" i="0" u="none" kern="1200" dirty="0">
              <a:latin typeface="Verdana" panose="020B0604030504040204" pitchFamily="34" charset="0"/>
              <a:ea typeface="Verdana" panose="020B0604030504040204" pitchFamily="34" charset="0"/>
            </a:rPr>
            <a:t>, kas </a:t>
          </a:r>
          <a:r>
            <a:rPr lang="en-US" sz="1000" b="0" i="0" u="none" kern="1200" dirty="0" err="1">
              <a:latin typeface="Verdana" panose="020B0604030504040204" pitchFamily="34" charset="0"/>
              <a:ea typeface="Verdana" panose="020B0604030504040204" pitchFamily="34" charset="0"/>
            </a:rPr>
            <a:t>ir</a:t>
          </a: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jau</a:t>
          </a: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paveikts</a:t>
          </a: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pirms</a:t>
          </a:r>
          <a:r>
            <a:rPr lang="en-US" sz="1000" b="0" i="0" u="none" kern="1200" dirty="0">
              <a:latin typeface="Verdana" panose="020B0604030504040204" pitchFamily="34" charset="0"/>
              <a:ea typeface="Verdana" panose="020B0604030504040204" pitchFamily="34" charset="0"/>
            </a:rPr>
            <a:t> PI </a:t>
          </a:r>
          <a:r>
            <a:rPr lang="en-US" sz="1000" b="0" i="0" u="none" kern="1200" dirty="0" err="1">
              <a:latin typeface="Verdana" panose="020B0604030504040204" pitchFamily="34" charset="0"/>
              <a:ea typeface="Verdana" panose="020B0604030504040204" pitchFamily="34" charset="0"/>
            </a:rPr>
            <a:t>iesniegšanas</a:t>
          </a:r>
          <a:endParaRPr lang="lv-LV" sz="1000" b="0" i="0" u="none" kern="1200" dirty="0">
            <a:latin typeface="Verdana" panose="020B0604030504040204" pitchFamily="34" charset="0"/>
            <a:ea typeface="Verdana" panose="020B0604030504040204" pitchFamily="34" charset="0"/>
          </a:endParaRPr>
        </a:p>
      </dgm:t>
    </dgm:pt>
    <dgm:pt modelId="{3F7E54A9-F3FD-4A83-B3C5-8A35D8038491}" type="parTrans" cxnId="{EC9A3778-2F01-4C5F-A0E7-F4AF03FBB151}">
      <dgm:prSet/>
      <dgm:spPr/>
      <dgm:t>
        <a:bodyPr/>
        <a:lstStyle/>
        <a:p>
          <a:endParaRPr lang="lv-LV"/>
        </a:p>
      </dgm:t>
    </dgm:pt>
    <dgm:pt modelId="{9D11FBE6-0246-4F1E-A6C5-F5FC44A033CA}" type="sibTrans" cxnId="{EC9A3778-2F01-4C5F-A0E7-F4AF03FBB151}">
      <dgm:prSet/>
      <dgm:spPr/>
      <dgm:t>
        <a:bodyPr/>
        <a:lstStyle/>
        <a:p>
          <a:endParaRPr lang="lv-LV"/>
        </a:p>
      </dgm:t>
    </dgm:pt>
    <dgm:pt modelId="{5A706912-4FF0-4115-A38F-B50D714BF3C3}">
      <dgm:prSet custT="1"/>
      <dgm:spPr/>
      <dgm:t>
        <a:bodyPr/>
        <a:lstStyle/>
        <a:p>
          <a:pPr algn="l">
            <a:buFont typeface="Wingdings" panose="05000000000000000000" pitchFamily="2" charset="2"/>
            <a:buChar char="§"/>
          </a:pPr>
          <a:endParaRPr lang="lv-LV" sz="900" b="0" i="0" u="none" kern="1200" dirty="0">
            <a:latin typeface="Verdana" panose="020B0604030504040204" pitchFamily="34" charset="0"/>
            <a:ea typeface="Verdana" panose="020B0604030504040204" pitchFamily="34" charset="0"/>
          </a:endParaRPr>
        </a:p>
      </dgm:t>
    </dgm:pt>
    <dgm:pt modelId="{38BB530E-4CE5-492A-994F-198E8F0600A8}" type="parTrans" cxnId="{44AB1B9D-91B1-4FD7-B7C2-554051BBCB74}">
      <dgm:prSet/>
      <dgm:spPr/>
      <dgm:t>
        <a:bodyPr/>
        <a:lstStyle/>
        <a:p>
          <a:endParaRPr lang="lv-LV"/>
        </a:p>
      </dgm:t>
    </dgm:pt>
    <dgm:pt modelId="{380C62DD-038E-4E91-AA7A-C521171BA57D}" type="sibTrans" cxnId="{44AB1B9D-91B1-4FD7-B7C2-554051BBCB74}">
      <dgm:prSet/>
      <dgm:spPr/>
      <dgm:t>
        <a:bodyPr/>
        <a:lstStyle/>
        <a:p>
          <a:endParaRPr lang="lv-LV"/>
        </a:p>
      </dgm:t>
    </dgm:pt>
    <dgm:pt modelId="{26C2BBC1-2E28-4818-8118-9C12CF31CBFE}">
      <dgm:prSet custT="1"/>
      <dgm:spPr/>
      <dgm:t>
        <a:bodyPr/>
        <a:lstStyle/>
        <a:p>
          <a:pPr algn="l">
            <a:buFont typeface="Wingdings" panose="05000000000000000000" pitchFamily="2" charset="2"/>
            <a:buChar char="§"/>
          </a:pP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sniedz</a:t>
          </a: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informāciju</a:t>
          </a:r>
          <a:r>
            <a:rPr lang="en-US" sz="1000" b="0" i="0" u="none" kern="1200" dirty="0">
              <a:latin typeface="Verdana" panose="020B0604030504040204" pitchFamily="34" charset="0"/>
              <a:ea typeface="Verdana" panose="020B0604030504040204" pitchFamily="34" charset="0"/>
            </a:rPr>
            <a:t> par </a:t>
          </a:r>
          <a:r>
            <a:rPr lang="en-US" sz="1000" b="0" i="0" u="none" kern="1200" dirty="0" err="1">
              <a:latin typeface="Verdana" panose="020B0604030504040204" pitchFamily="34" charset="0"/>
              <a:ea typeface="Verdana" panose="020B0604030504040204" pitchFamily="34" charset="0"/>
            </a:rPr>
            <a:t>atbilstību</a:t>
          </a:r>
          <a:r>
            <a:rPr lang="en-US" sz="1000" b="0" i="0" u="none" kern="1200" dirty="0">
              <a:latin typeface="Verdana" panose="020B0604030504040204" pitchFamily="34" charset="0"/>
              <a:ea typeface="Verdana" panose="020B0604030504040204" pitchFamily="34" charset="0"/>
            </a:rPr>
            <a:t> HP </a:t>
          </a:r>
          <a:r>
            <a:rPr lang="en-US" sz="1000" b="0" i="0" u="none" kern="1200" dirty="0" err="1">
              <a:latin typeface="Verdana" panose="020B0604030504040204" pitchFamily="34" charset="0"/>
              <a:ea typeface="Verdana" panose="020B0604030504040204" pitchFamily="34" charset="0"/>
            </a:rPr>
            <a:t>principiem</a:t>
          </a:r>
          <a:endParaRPr lang="lv-LV" sz="1000" b="0" i="0" u="none" kern="1200" dirty="0">
            <a:latin typeface="Verdana" panose="020B0604030504040204" pitchFamily="34" charset="0"/>
            <a:ea typeface="Verdana" panose="020B0604030504040204" pitchFamily="34" charset="0"/>
          </a:endParaRPr>
        </a:p>
      </dgm:t>
    </dgm:pt>
    <dgm:pt modelId="{E585C609-E994-4559-9834-B0933B4F43BA}" type="parTrans" cxnId="{5384D888-37DB-4DC7-B523-901BC54D83FD}">
      <dgm:prSet/>
      <dgm:spPr/>
      <dgm:t>
        <a:bodyPr/>
        <a:lstStyle/>
        <a:p>
          <a:endParaRPr lang="lv-LV"/>
        </a:p>
      </dgm:t>
    </dgm:pt>
    <dgm:pt modelId="{F7E91C71-1E5A-499D-88C9-32381E426264}" type="sibTrans" cxnId="{5384D888-37DB-4DC7-B523-901BC54D83FD}">
      <dgm:prSet/>
      <dgm:spPr/>
      <dgm:t>
        <a:bodyPr/>
        <a:lstStyle/>
        <a:p>
          <a:endParaRPr lang="lv-LV"/>
        </a:p>
      </dgm:t>
    </dgm:pt>
    <dgm:pt modelId="{ED264876-56A1-4E52-8EBA-D48C11BD820D}">
      <dgm:prSet custT="1"/>
      <dgm:spPr/>
      <dgm:t>
        <a:bodyPr/>
        <a:lstStyle/>
        <a:p>
          <a:pPr algn="l">
            <a:buFont typeface="Wingdings" panose="05000000000000000000" pitchFamily="2" charset="2"/>
            <a:buNone/>
          </a:pPr>
          <a:endParaRPr lang="lv-LV" sz="900" b="0" i="0" u="none" kern="1200" dirty="0">
            <a:latin typeface="Verdana" panose="020B0604030504040204" pitchFamily="34" charset="0"/>
            <a:ea typeface="Verdana" panose="020B0604030504040204" pitchFamily="34" charset="0"/>
          </a:endParaRPr>
        </a:p>
      </dgm:t>
    </dgm:pt>
    <dgm:pt modelId="{419415B3-C3FC-42BA-B2FF-4A2A2A393692}" type="parTrans" cxnId="{FDF0B7D2-AEB8-4DC3-BE4C-B0B2C47DD401}">
      <dgm:prSet/>
      <dgm:spPr/>
      <dgm:t>
        <a:bodyPr/>
        <a:lstStyle/>
        <a:p>
          <a:endParaRPr lang="lv-LV"/>
        </a:p>
      </dgm:t>
    </dgm:pt>
    <dgm:pt modelId="{DC2873C6-94F8-46AD-9489-864C2954DA15}" type="sibTrans" cxnId="{FDF0B7D2-AEB8-4DC3-BE4C-B0B2C47DD401}">
      <dgm:prSet/>
      <dgm:spPr/>
      <dgm:t>
        <a:bodyPr/>
        <a:lstStyle/>
        <a:p>
          <a:endParaRPr lang="lv-LV"/>
        </a:p>
      </dgm:t>
    </dgm:pt>
    <dgm:pt modelId="{A090699C-D5F0-4D9C-91D8-D3266769B05C}">
      <dgm:prSet phldrT="[Text]" custT="1"/>
      <dgm:spPr/>
      <dgm:t>
        <a:bodyPr anchor="ctr"/>
        <a:lstStyle/>
        <a:p>
          <a:pPr algn="l">
            <a:buFont typeface="Wingdings" panose="05000000000000000000" pitchFamily="2" charset="2"/>
            <a:buChar char="§"/>
          </a:pPr>
          <a:r>
            <a:rPr lang="lv-LV" sz="900" i="0" kern="1200" noProof="0" dirty="0">
              <a:latin typeface="Verdana" panose="020B0604030504040204" pitchFamily="34" charset="0"/>
              <a:ea typeface="Verdana" panose="020B0604030504040204" pitchFamily="34" charset="0"/>
            </a:rPr>
            <a:t>veicot atzīmes laika grafikā, pārliecinās par darbību secīgumu un to, ka darbības  nodrošina rādītāju sasniegšanu</a:t>
          </a:r>
          <a:endParaRPr lang="lv-LV" sz="900" i="0" kern="1200" noProof="0" dirty="0">
            <a:latin typeface="Verdana" panose="020B0604030504040204" pitchFamily="34" charset="0"/>
            <a:ea typeface="Verdana" panose="020B0604030504040204" pitchFamily="34" charset="0"/>
            <a:cs typeface="+mn-cs"/>
          </a:endParaRPr>
        </a:p>
      </dgm:t>
    </dgm:pt>
    <dgm:pt modelId="{F56EBA9A-7FF0-4CAA-8E79-FDD04CAD33F6}" type="parTrans" cxnId="{CD9F2728-E9CE-4D89-A322-5AD44B3DA730}">
      <dgm:prSet/>
      <dgm:spPr/>
      <dgm:t>
        <a:bodyPr/>
        <a:lstStyle/>
        <a:p>
          <a:endParaRPr lang="lv-LV"/>
        </a:p>
      </dgm:t>
    </dgm:pt>
    <dgm:pt modelId="{1ADABE3D-1529-4279-B772-1BD5542C7308}" type="sibTrans" cxnId="{CD9F2728-E9CE-4D89-A322-5AD44B3DA730}">
      <dgm:prSet/>
      <dgm:spPr/>
      <dgm:t>
        <a:bodyPr/>
        <a:lstStyle/>
        <a:p>
          <a:endParaRPr lang="lv-LV"/>
        </a:p>
      </dgm:t>
    </dgm:pt>
    <dgm:pt modelId="{01A23F7A-486E-4679-A83A-FC0E0B209015}">
      <dgm:prSet phldrT="[Text]" custT="1"/>
      <dgm:spPr/>
      <dgm:t>
        <a:bodyPr anchor="ctr"/>
        <a:lstStyle/>
        <a:p>
          <a:pPr algn="l">
            <a:buFont typeface="Wingdings" panose="05000000000000000000" pitchFamily="2" charset="2"/>
            <a:buChar char="§"/>
          </a:pPr>
          <a:r>
            <a:rPr lang="en-US" sz="900" i="0" kern="1200" noProof="0" dirty="0" err="1">
              <a:latin typeface="Verdana" panose="020B0604030504040204" pitchFamily="34" charset="0"/>
              <a:ea typeface="Verdana" panose="020B0604030504040204" pitchFamily="34" charset="0"/>
              <a:cs typeface="+mn-cs"/>
            </a:rPr>
            <a:t>sniedz</a:t>
          </a:r>
          <a:r>
            <a:rPr lang="en-US" sz="900" i="0" kern="1200" noProof="0" dirty="0">
              <a:latin typeface="Verdana" panose="020B0604030504040204" pitchFamily="34" charset="0"/>
              <a:ea typeface="Verdana" panose="020B0604030504040204" pitchFamily="34" charset="0"/>
              <a:cs typeface="+mn-cs"/>
            </a:rPr>
            <a:t> </a:t>
          </a:r>
          <a:r>
            <a:rPr lang="en-US" sz="900" i="0" kern="1200" noProof="0" dirty="0" err="1">
              <a:latin typeface="Verdana" panose="020B0604030504040204" pitchFamily="34" charset="0"/>
              <a:ea typeface="Verdana" panose="020B0604030504040204" pitchFamily="34" charset="0"/>
              <a:cs typeface="+mn-cs"/>
            </a:rPr>
            <a:t>informāciju</a:t>
          </a:r>
          <a:r>
            <a:rPr lang="en-US" sz="900" i="0" kern="1200" noProof="0" dirty="0">
              <a:latin typeface="Verdana" panose="020B0604030504040204" pitchFamily="34" charset="0"/>
              <a:ea typeface="Verdana" panose="020B0604030504040204" pitchFamily="34" charset="0"/>
              <a:cs typeface="+mn-cs"/>
            </a:rPr>
            <a:t> par </a:t>
          </a:r>
          <a:r>
            <a:rPr lang="en-US" sz="900" i="0" kern="1200" noProof="0" dirty="0" err="1">
              <a:latin typeface="Verdana" panose="020B0604030504040204" pitchFamily="34" charset="0"/>
              <a:ea typeface="Verdana" panose="020B0604030504040204" pitchFamily="34" charset="0"/>
              <a:cs typeface="+mn-cs"/>
            </a:rPr>
            <a:t>darbību</a:t>
          </a:r>
          <a:r>
            <a:rPr lang="en-US" sz="900" i="0" kern="1200" noProof="0" dirty="0">
              <a:latin typeface="Verdana" panose="020B0604030504040204" pitchFamily="34" charset="0"/>
              <a:ea typeface="Verdana" panose="020B0604030504040204" pitchFamily="34" charset="0"/>
              <a:cs typeface="+mn-cs"/>
            </a:rPr>
            <a:t> </a:t>
          </a:r>
          <a:r>
            <a:rPr lang="en-US" sz="900" i="0" kern="1200" noProof="0" dirty="0" err="1">
              <a:latin typeface="Verdana" panose="020B0604030504040204" pitchFamily="34" charset="0"/>
              <a:ea typeface="Verdana" panose="020B0604030504040204" pitchFamily="34" charset="0"/>
              <a:cs typeface="+mn-cs"/>
            </a:rPr>
            <a:t>īstenošanas</a:t>
          </a:r>
          <a:r>
            <a:rPr lang="en-US" sz="900" i="0" kern="1200" noProof="0" dirty="0">
              <a:latin typeface="Verdana" panose="020B0604030504040204" pitchFamily="34" charset="0"/>
              <a:ea typeface="Verdana" panose="020B0604030504040204" pitchFamily="34" charset="0"/>
              <a:cs typeface="+mn-cs"/>
            </a:rPr>
            <a:t> </a:t>
          </a:r>
          <a:r>
            <a:rPr lang="en-US" sz="900" i="0" kern="1200" noProof="0" dirty="0" err="1">
              <a:latin typeface="Verdana" panose="020B0604030504040204" pitchFamily="34" charset="0"/>
              <a:ea typeface="Verdana" panose="020B0604030504040204" pitchFamily="34" charset="0"/>
              <a:cs typeface="+mn-cs"/>
            </a:rPr>
            <a:t>ilgumu</a:t>
          </a:r>
          <a:r>
            <a:rPr lang="en-US" sz="900" i="0" kern="1200" noProof="0" dirty="0">
              <a:latin typeface="Verdana" panose="020B0604030504040204" pitchFamily="34" charset="0"/>
              <a:ea typeface="Verdana" panose="020B0604030504040204" pitchFamily="34" charset="0"/>
              <a:cs typeface="+mn-cs"/>
            </a:rPr>
            <a:t> – </a:t>
          </a:r>
          <a:r>
            <a:rPr lang="en-US" sz="900" i="0" kern="1200" noProof="0" dirty="0" err="1">
              <a:latin typeface="Verdana" panose="020B0604030504040204" pitchFamily="34" charset="0"/>
              <a:ea typeface="Verdana" panose="020B0604030504040204" pitchFamily="34" charset="0"/>
              <a:cs typeface="+mn-cs"/>
            </a:rPr>
            <a:t>līdz</a:t>
          </a:r>
          <a:r>
            <a:rPr lang="en-US" sz="900" i="0" kern="1200" noProof="0" dirty="0">
              <a:latin typeface="Verdana" panose="020B0604030504040204" pitchFamily="34" charset="0"/>
              <a:ea typeface="Verdana" panose="020B0604030504040204" pitchFamily="34" charset="0"/>
              <a:cs typeface="+mn-cs"/>
            </a:rPr>
            <a:t> </a:t>
          </a:r>
          <a:r>
            <a:rPr lang="lv-LV" sz="900" i="0" kern="1200" dirty="0">
              <a:latin typeface="Verdana" panose="020B0604030504040204" pitchFamily="34" charset="0"/>
              <a:ea typeface="Verdana" panose="020B0604030504040204" pitchFamily="34" charset="0"/>
              <a:cs typeface="+mn-cs"/>
            </a:rPr>
            <a:t>2029.gada 31.decembri</a:t>
          </a:r>
          <a:r>
            <a:rPr lang="en-US" sz="900" i="0" kern="1200" dirty="0">
              <a:latin typeface="Verdana" panose="020B0604030504040204" pitchFamily="34" charset="0"/>
              <a:ea typeface="Verdana" panose="020B0604030504040204" pitchFamily="34" charset="0"/>
              <a:cs typeface="+mn-cs"/>
            </a:rPr>
            <a:t>m;</a:t>
          </a:r>
          <a:endParaRPr lang="lv-LV" sz="900" i="0" kern="1200" noProof="0" dirty="0">
            <a:latin typeface="Verdana" panose="020B0604030504040204" pitchFamily="34" charset="0"/>
            <a:ea typeface="Verdana" panose="020B0604030504040204" pitchFamily="34" charset="0"/>
            <a:cs typeface="+mn-cs"/>
          </a:endParaRPr>
        </a:p>
      </dgm:t>
    </dgm:pt>
    <dgm:pt modelId="{EBF005C7-A3C8-4F1A-A22D-EA245DF65A93}" type="parTrans" cxnId="{81DD4774-CA72-41F9-BDD7-602D70994D14}">
      <dgm:prSet/>
      <dgm:spPr/>
      <dgm:t>
        <a:bodyPr/>
        <a:lstStyle/>
        <a:p>
          <a:endParaRPr lang="lv-LV"/>
        </a:p>
      </dgm:t>
    </dgm:pt>
    <dgm:pt modelId="{90BC15E5-CBE0-4F7E-B361-66CA9F0E998A}" type="sibTrans" cxnId="{81DD4774-CA72-41F9-BDD7-602D70994D14}">
      <dgm:prSet/>
      <dgm:spPr/>
      <dgm:t>
        <a:bodyPr/>
        <a:lstStyle/>
        <a:p>
          <a:endParaRPr lang="lv-LV"/>
        </a:p>
      </dgm:t>
    </dgm:pt>
    <dgm:pt modelId="{FE27A9D5-38C0-47A9-9DC2-066B521DD7FD}">
      <dgm:prSet phldrT="[Text]" custT="1"/>
      <dgm:spPr/>
      <dgm:t>
        <a:bodyPr/>
        <a:lstStyle/>
        <a:p>
          <a:pPr algn="l">
            <a:buFont typeface="Wingdings" panose="05000000000000000000" pitchFamily="2" charset="2"/>
            <a:buChar char="§"/>
          </a:pPr>
          <a:r>
            <a:rPr lang="en-US" sz="900" i="0" kern="1200" dirty="0">
              <a:latin typeface="Verdana" panose="020B0604030504040204" pitchFamily="34" charset="0"/>
              <a:ea typeface="Verdana" panose="020B0604030504040204" pitchFamily="34" charset="0"/>
              <a:cs typeface="+mn-cs"/>
            </a:rPr>
            <a:t> </a:t>
          </a:r>
          <a:r>
            <a:rPr lang="en-US" sz="900" i="0" kern="1200" dirty="0" err="1">
              <a:latin typeface="Verdana" panose="020B0604030504040204" pitchFamily="34" charset="0"/>
              <a:ea typeface="Verdana" panose="020B0604030504040204" pitchFamily="34" charset="0"/>
              <a:cs typeface="+mn-cs"/>
            </a:rPr>
            <a:t>veicina</a:t>
          </a:r>
          <a:r>
            <a:rPr lang="en-US" sz="900" i="0" kern="1200" dirty="0">
              <a:latin typeface="Verdana" panose="020B0604030504040204" pitchFamily="34" charset="0"/>
              <a:ea typeface="Verdana" panose="020B0604030504040204" pitchFamily="34" charset="0"/>
              <a:cs typeface="+mn-cs"/>
            </a:rPr>
            <a:t> </a:t>
          </a:r>
          <a:r>
            <a:rPr lang="lv-LV" sz="900" i="0" kern="1200" dirty="0">
              <a:latin typeface="Verdana" panose="020B0604030504040204" pitchFamily="34" charset="0"/>
              <a:ea typeface="Verdana" panose="020B0604030504040204" pitchFamily="34" charset="0"/>
              <a:cs typeface="+mn-cs"/>
            </a:rPr>
            <a:t>principa “</a:t>
          </a:r>
          <a:r>
            <a:rPr lang="lv-LV" sz="900" i="0" kern="1200" dirty="0" err="1">
              <a:latin typeface="Verdana" panose="020B0604030504040204" pitchFamily="34" charset="0"/>
              <a:ea typeface="Verdana" panose="020B0604030504040204" pitchFamily="34" charset="0"/>
              <a:cs typeface="+mn-cs"/>
            </a:rPr>
            <a:t>Klimatdrošināšana</a:t>
          </a:r>
          <a:r>
            <a:rPr lang="en-US" sz="900" i="0" kern="1200" dirty="0">
              <a:latin typeface="Verdana" panose="020B0604030504040204" pitchFamily="34" charset="0"/>
              <a:ea typeface="Verdana" panose="020B0604030504040204" pitchFamily="34" charset="0"/>
              <a:cs typeface="+mn-cs"/>
            </a:rPr>
            <a:t>”</a:t>
          </a:r>
          <a:endParaRPr lang="lv-LV" sz="900" i="0" kern="1200" dirty="0">
            <a:latin typeface="Verdana" panose="020B0604030504040204" pitchFamily="34" charset="0"/>
            <a:ea typeface="Verdana" panose="020B0604030504040204" pitchFamily="34" charset="0"/>
            <a:cs typeface="+mn-cs"/>
          </a:endParaRPr>
        </a:p>
      </dgm:t>
    </dgm:pt>
    <dgm:pt modelId="{FED66571-7683-4B41-B02C-31918FDFEB01}" type="parTrans" cxnId="{73A795E0-C33C-4502-8B75-599AB708A7F6}">
      <dgm:prSet/>
      <dgm:spPr/>
      <dgm:t>
        <a:bodyPr/>
        <a:lstStyle/>
        <a:p>
          <a:endParaRPr lang="lv-LV"/>
        </a:p>
      </dgm:t>
    </dgm:pt>
    <dgm:pt modelId="{0B7AA7BB-0986-4897-9C6A-BB1ED17267A7}" type="sibTrans" cxnId="{73A795E0-C33C-4502-8B75-599AB708A7F6}">
      <dgm:prSet/>
      <dgm:spPr/>
      <dgm:t>
        <a:bodyPr/>
        <a:lstStyle/>
        <a:p>
          <a:endParaRPr lang="lv-LV"/>
        </a:p>
      </dgm:t>
    </dgm:pt>
    <dgm:pt modelId="{E809D9D3-A41B-4383-A698-25436BB85C53}">
      <dgm:prSet phldrT="[Text]" custT="1"/>
      <dgm:spPr/>
      <dgm:t>
        <a:bodyPr/>
        <a:lstStyle/>
        <a:p>
          <a:pPr algn="l">
            <a:buFont typeface="Wingdings" panose="05000000000000000000" pitchFamily="2" charset="2"/>
            <a:buChar char="§"/>
          </a:pPr>
          <a:r>
            <a:rPr lang="en-US" sz="900" i="0" kern="1200" dirty="0">
              <a:latin typeface="Verdana" panose="020B0604030504040204" pitchFamily="34" charset="0"/>
              <a:ea typeface="Verdana" panose="020B0604030504040204" pitchFamily="34" charset="0"/>
              <a:cs typeface="+mn-cs"/>
            </a:rPr>
            <a:t> </a:t>
          </a:r>
          <a:r>
            <a:rPr lang="lv-LV" sz="900" i="0" kern="1200" dirty="0">
              <a:latin typeface="Verdana" panose="020B0604030504040204" pitchFamily="34" charset="0"/>
              <a:ea typeface="Verdana" panose="020B0604030504040204" pitchFamily="34" charset="0"/>
              <a:cs typeface="+mn-cs"/>
            </a:rPr>
            <a:t>veicina principa “Nenodarīt būtisku kaitējumu” </a:t>
          </a:r>
        </a:p>
      </dgm:t>
    </dgm:pt>
    <dgm:pt modelId="{6D242EEE-9A67-4FE1-AB53-0D5BE8C681BB}" type="parTrans" cxnId="{B219D4E7-DFEF-4F4F-881B-CCA420455B6E}">
      <dgm:prSet/>
      <dgm:spPr/>
      <dgm:t>
        <a:bodyPr/>
        <a:lstStyle/>
        <a:p>
          <a:endParaRPr lang="lv-LV"/>
        </a:p>
      </dgm:t>
    </dgm:pt>
    <dgm:pt modelId="{88B46ACD-38E7-4ECA-9954-252D776EB846}" type="sibTrans" cxnId="{B219D4E7-DFEF-4F4F-881B-CCA420455B6E}">
      <dgm:prSet/>
      <dgm:spPr/>
      <dgm:t>
        <a:bodyPr/>
        <a:lstStyle/>
        <a:p>
          <a:endParaRPr lang="lv-LV"/>
        </a:p>
      </dgm:t>
    </dgm:pt>
    <dgm:pt modelId="{877589ED-5D07-4F27-956F-90D4D6A535DA}">
      <dgm:prSet phldrT="[Text]" custT="1"/>
      <dgm:spPr/>
      <dgm:t>
        <a:bodyPr/>
        <a:lstStyle/>
        <a:p>
          <a:pPr algn="l">
            <a:buFont typeface="Wingdings" panose="05000000000000000000" pitchFamily="2" charset="2"/>
            <a:buChar char="§"/>
          </a:pPr>
          <a:r>
            <a:rPr lang="en-US" sz="900" i="0" kern="1200" dirty="0">
              <a:latin typeface="Verdana" panose="020B0604030504040204" pitchFamily="34" charset="0"/>
              <a:ea typeface="Verdana" panose="020B0604030504040204" pitchFamily="34" charset="0"/>
              <a:cs typeface="+mn-cs"/>
            </a:rPr>
            <a:t> </a:t>
          </a:r>
          <a:r>
            <a:rPr lang="lv-LV" sz="900" i="0" kern="1200" dirty="0">
              <a:latin typeface="Verdana" panose="020B0604030504040204" pitchFamily="34" charset="0"/>
              <a:ea typeface="Verdana" panose="020B0604030504040204" pitchFamily="34" charset="0"/>
              <a:cs typeface="+mn-cs"/>
            </a:rPr>
            <a:t>darbības, kas paredz enerģijas ietaupījumu </a:t>
          </a:r>
        </a:p>
      </dgm:t>
    </dgm:pt>
    <dgm:pt modelId="{BED68568-2BBF-45EC-84B8-F6FFC751AD94}" type="parTrans" cxnId="{74134F90-73B6-42FB-A6FA-CF0E9BB6F6CE}">
      <dgm:prSet/>
      <dgm:spPr/>
      <dgm:t>
        <a:bodyPr/>
        <a:lstStyle/>
        <a:p>
          <a:endParaRPr lang="lv-LV"/>
        </a:p>
      </dgm:t>
    </dgm:pt>
    <dgm:pt modelId="{DDE17750-98A6-45F3-AB71-F4208ED358EF}" type="sibTrans" cxnId="{74134F90-73B6-42FB-A6FA-CF0E9BB6F6CE}">
      <dgm:prSet/>
      <dgm:spPr/>
      <dgm:t>
        <a:bodyPr/>
        <a:lstStyle/>
        <a:p>
          <a:endParaRPr lang="lv-LV"/>
        </a:p>
      </dgm:t>
    </dgm:pt>
    <dgm:pt modelId="{74E5489E-F37C-4DF1-A5E5-9F97288A5EE4}" type="pres">
      <dgm:prSet presAssocID="{DEF92818-3CD0-46E3-9617-1C50F6D66C0E}" presName="Name0" presStyleCnt="0">
        <dgm:presLayoutVars>
          <dgm:dir/>
          <dgm:animLvl val="lvl"/>
          <dgm:resizeHandles/>
        </dgm:presLayoutVars>
      </dgm:prSet>
      <dgm:spPr/>
    </dgm:pt>
    <dgm:pt modelId="{373B469D-6925-446E-B3C0-24BF9DE2E896}" type="pres">
      <dgm:prSet presAssocID="{854FA704-E4BD-4165-BE10-8C58C5D8430D}" presName="linNode" presStyleCnt="0"/>
      <dgm:spPr/>
    </dgm:pt>
    <dgm:pt modelId="{1584771D-B241-4B31-AF0E-C26EB9FE8143}" type="pres">
      <dgm:prSet presAssocID="{854FA704-E4BD-4165-BE10-8C58C5D8430D}" presName="parentShp" presStyleLbl="node1" presStyleIdx="0" presStyleCnt="7" custScaleX="100384" custScaleY="357391">
        <dgm:presLayoutVars>
          <dgm:bulletEnabled val="1"/>
        </dgm:presLayoutVars>
      </dgm:prSet>
      <dgm:spPr/>
    </dgm:pt>
    <dgm:pt modelId="{D85E1859-4FD1-4C7E-A4EF-4513FC6DCECB}" type="pres">
      <dgm:prSet presAssocID="{854FA704-E4BD-4165-BE10-8C58C5D8430D}" presName="childShp" presStyleLbl="bgAccFollowNode1" presStyleIdx="0" presStyleCnt="7" custScaleX="99294" custScaleY="430573">
        <dgm:presLayoutVars>
          <dgm:bulletEnabled val="1"/>
        </dgm:presLayoutVars>
      </dgm:prSet>
      <dgm:spPr/>
    </dgm:pt>
    <dgm:pt modelId="{2F851470-AB78-46DD-88A5-30A2FEB1F295}" type="pres">
      <dgm:prSet presAssocID="{1C5BFFBB-80F0-4EE7-A2E4-03EC8C7855DA}" presName="spacing" presStyleCnt="0"/>
      <dgm:spPr/>
    </dgm:pt>
    <dgm:pt modelId="{0B1BEF21-058B-4951-BD87-3BACFF1036A1}" type="pres">
      <dgm:prSet presAssocID="{DA365750-8FC6-4354-9804-0BB28BD9C0B6}" presName="linNode" presStyleCnt="0"/>
      <dgm:spPr/>
    </dgm:pt>
    <dgm:pt modelId="{F00454CE-202A-4CCB-B112-C334805F110E}" type="pres">
      <dgm:prSet presAssocID="{DA365750-8FC6-4354-9804-0BB28BD9C0B6}" presName="parentShp" presStyleLbl="node1" presStyleIdx="1" presStyleCnt="7" custScaleX="100244" custScaleY="1319240">
        <dgm:presLayoutVars>
          <dgm:bulletEnabled val="1"/>
        </dgm:presLayoutVars>
      </dgm:prSet>
      <dgm:spPr/>
    </dgm:pt>
    <dgm:pt modelId="{DE8233C7-9352-4514-8F08-047661A8B1DD}" type="pres">
      <dgm:prSet presAssocID="{DA365750-8FC6-4354-9804-0BB28BD9C0B6}" presName="childShp" presStyleLbl="bgAccFollowNode1" presStyleIdx="1" presStyleCnt="7" custScaleY="1524736" custLinFactNeighborX="1831" custLinFactNeighborY="6240">
        <dgm:presLayoutVars>
          <dgm:bulletEnabled val="1"/>
        </dgm:presLayoutVars>
      </dgm:prSet>
      <dgm:spPr/>
    </dgm:pt>
    <dgm:pt modelId="{3DD066B2-7185-4267-AC96-3B42DB5A5C3C}" type="pres">
      <dgm:prSet presAssocID="{728F195B-EB28-4E8F-A607-5EF4A99D0533}" presName="spacing" presStyleCnt="0"/>
      <dgm:spPr/>
    </dgm:pt>
    <dgm:pt modelId="{D9692D1F-099F-438E-B0D3-FF7F1122A022}" type="pres">
      <dgm:prSet presAssocID="{28FF2740-284E-41EF-8B1A-8BD462253353}" presName="linNode" presStyleCnt="0"/>
      <dgm:spPr/>
    </dgm:pt>
    <dgm:pt modelId="{DD9974C9-46CA-44CD-AB14-574F9C1961CB}" type="pres">
      <dgm:prSet presAssocID="{28FF2740-284E-41EF-8B1A-8BD462253353}" presName="parentShp" presStyleLbl="node1" presStyleIdx="2" presStyleCnt="7" custScaleX="100579" custScaleY="295325" custLinFactNeighborX="-806" custLinFactNeighborY="-31475">
        <dgm:presLayoutVars>
          <dgm:bulletEnabled val="1"/>
        </dgm:presLayoutVars>
      </dgm:prSet>
      <dgm:spPr/>
    </dgm:pt>
    <dgm:pt modelId="{C40DE5CE-B5DC-40B7-AF52-E8D7CCE46BBA}" type="pres">
      <dgm:prSet presAssocID="{28FF2740-284E-41EF-8B1A-8BD462253353}" presName="childShp" presStyleLbl="bgAccFollowNode1" presStyleIdx="2" presStyleCnt="7" custScaleX="99605" custScaleY="394254" custLinFactNeighborX="-130" custLinFactNeighborY="-25144">
        <dgm:presLayoutVars>
          <dgm:bulletEnabled val="1"/>
        </dgm:presLayoutVars>
      </dgm:prSet>
      <dgm:spPr/>
    </dgm:pt>
    <dgm:pt modelId="{2229B3ED-151C-461F-AE7D-8AF4E2BB8D7E}" type="pres">
      <dgm:prSet presAssocID="{31E343FA-7F46-4F35-BA50-F083B9DA2788}" presName="spacing" presStyleCnt="0"/>
      <dgm:spPr/>
    </dgm:pt>
    <dgm:pt modelId="{E13F3BAE-71D9-443E-9F0B-1F2B1DA59519}" type="pres">
      <dgm:prSet presAssocID="{E5502613-E3DE-4E06-A6C3-8E697278E972}" presName="linNode" presStyleCnt="0"/>
      <dgm:spPr/>
    </dgm:pt>
    <dgm:pt modelId="{ECAA604B-2298-4C45-9B1A-B4D1DB9E800D}" type="pres">
      <dgm:prSet presAssocID="{E5502613-E3DE-4E06-A6C3-8E697278E972}" presName="parentShp" presStyleLbl="node1" presStyleIdx="3" presStyleCnt="7" custScaleY="351950" custLinFactNeighborX="-192" custLinFactNeighborY="-12318">
        <dgm:presLayoutVars>
          <dgm:bulletEnabled val="1"/>
        </dgm:presLayoutVars>
      </dgm:prSet>
      <dgm:spPr/>
    </dgm:pt>
    <dgm:pt modelId="{96EF1455-E551-45A2-A2E9-32F83AE93A96}" type="pres">
      <dgm:prSet presAssocID="{E5502613-E3DE-4E06-A6C3-8E697278E972}" presName="childShp" presStyleLbl="bgAccFollowNode1" presStyleIdx="3" presStyleCnt="7" custScaleY="303961" custLinFactNeighborX="122" custLinFactNeighborY="-7735">
        <dgm:presLayoutVars>
          <dgm:bulletEnabled val="1"/>
        </dgm:presLayoutVars>
      </dgm:prSet>
      <dgm:spPr/>
    </dgm:pt>
    <dgm:pt modelId="{02074590-AEF0-4E37-8194-35A3A79612BC}" type="pres">
      <dgm:prSet presAssocID="{A403B671-73FC-49B4-B25F-870E80BA2A1E}" presName="spacing" presStyleCnt="0"/>
      <dgm:spPr/>
    </dgm:pt>
    <dgm:pt modelId="{499020D7-7884-42E9-9A9C-56E91EB0168E}" type="pres">
      <dgm:prSet presAssocID="{8E1E4EDB-0ED5-4BBC-A2D9-B799DB9CC6B7}" presName="linNode" presStyleCnt="0"/>
      <dgm:spPr/>
    </dgm:pt>
    <dgm:pt modelId="{1F117F79-C028-4F77-816B-C238A7CEC9AA}" type="pres">
      <dgm:prSet presAssocID="{8E1E4EDB-0ED5-4BBC-A2D9-B799DB9CC6B7}" presName="parentShp" presStyleLbl="node1" presStyleIdx="4" presStyleCnt="7" custScaleY="547574" custLinFactNeighborX="-135" custLinFactNeighborY="-25361">
        <dgm:presLayoutVars>
          <dgm:bulletEnabled val="1"/>
        </dgm:presLayoutVars>
      </dgm:prSet>
      <dgm:spPr/>
    </dgm:pt>
    <dgm:pt modelId="{8A2AD5F6-4A8C-4833-A58E-24FBA2A38024}" type="pres">
      <dgm:prSet presAssocID="{8E1E4EDB-0ED5-4BBC-A2D9-B799DB9CC6B7}" presName="childShp" presStyleLbl="bgAccFollowNode1" presStyleIdx="4" presStyleCnt="7" custScaleX="100607" custScaleY="669086" custLinFactNeighborX="834" custLinFactNeighborY="-49985">
        <dgm:presLayoutVars>
          <dgm:bulletEnabled val="1"/>
        </dgm:presLayoutVars>
      </dgm:prSet>
      <dgm:spPr/>
    </dgm:pt>
    <dgm:pt modelId="{4D133401-E79C-40EF-8D01-01BF4D22E917}" type="pres">
      <dgm:prSet presAssocID="{F57D7A45-74C5-4605-AFA8-6B14CF2193EE}" presName="spacing" presStyleCnt="0"/>
      <dgm:spPr/>
    </dgm:pt>
    <dgm:pt modelId="{F471BD0D-2A39-4741-A92A-AA272BF86640}" type="pres">
      <dgm:prSet presAssocID="{2D2A3553-FDF6-4B0A-A28C-9EE9BDAF0A14}" presName="linNode" presStyleCnt="0"/>
      <dgm:spPr/>
    </dgm:pt>
    <dgm:pt modelId="{375563F4-D3EC-4198-A9C4-B27F1EDC4696}" type="pres">
      <dgm:prSet presAssocID="{2D2A3553-FDF6-4B0A-A28C-9EE9BDAF0A14}" presName="parentShp" presStyleLbl="node1" presStyleIdx="5" presStyleCnt="7" custScaleY="241154" custLinFactNeighborX="-192" custLinFactNeighborY="-21237">
        <dgm:presLayoutVars>
          <dgm:bulletEnabled val="1"/>
        </dgm:presLayoutVars>
      </dgm:prSet>
      <dgm:spPr/>
    </dgm:pt>
    <dgm:pt modelId="{19FD90FC-E2B0-47B8-A08B-577B3CB68F78}" type="pres">
      <dgm:prSet presAssocID="{2D2A3553-FDF6-4B0A-A28C-9EE9BDAF0A14}" presName="childShp" presStyleLbl="bgAccFollowNode1" presStyleIdx="5" presStyleCnt="7" custScaleY="291342" custLinFactNeighborX="455" custLinFactNeighborY="-20990">
        <dgm:presLayoutVars>
          <dgm:bulletEnabled val="1"/>
        </dgm:presLayoutVars>
      </dgm:prSet>
      <dgm:spPr/>
    </dgm:pt>
    <dgm:pt modelId="{445CF676-1FCE-4983-80EB-FD43BEA28B0A}" type="pres">
      <dgm:prSet presAssocID="{4E674F05-00F7-408E-B66D-12D84AE0AAEC}" presName="spacing" presStyleCnt="0"/>
      <dgm:spPr/>
    </dgm:pt>
    <dgm:pt modelId="{25D08168-5927-4D1D-88A3-EAF007E6F69B}" type="pres">
      <dgm:prSet presAssocID="{E6B6DE60-8F0A-4A00-8EE9-6425C21C9304}" presName="linNode" presStyleCnt="0"/>
      <dgm:spPr/>
    </dgm:pt>
    <dgm:pt modelId="{1BDD6AF8-A247-4FC7-AD46-B1FD36B53EFA}" type="pres">
      <dgm:prSet presAssocID="{E6B6DE60-8F0A-4A00-8EE9-6425C21C9304}" presName="parentShp" presStyleLbl="node1" presStyleIdx="6" presStyleCnt="7" custScaleX="100722" custScaleY="1511754" custLinFactY="-35966" custLinFactNeighborX="-27177" custLinFactNeighborY="-100000">
        <dgm:presLayoutVars>
          <dgm:bulletEnabled val="1"/>
        </dgm:presLayoutVars>
      </dgm:prSet>
      <dgm:spPr/>
    </dgm:pt>
    <dgm:pt modelId="{B57BA581-E01F-485C-91FD-0535E1E6A46D}" type="pres">
      <dgm:prSet presAssocID="{E6B6DE60-8F0A-4A00-8EE9-6425C21C9304}" presName="childShp" presStyleLbl="bgAccFollowNode1" presStyleIdx="6" presStyleCnt="7" custScaleX="101272" custScaleY="2000000" custLinFactY="-25072" custLinFactNeighborX="42" custLinFactNeighborY="-100000">
        <dgm:presLayoutVars>
          <dgm:bulletEnabled val="1"/>
        </dgm:presLayoutVars>
      </dgm:prSet>
      <dgm:spPr/>
    </dgm:pt>
  </dgm:ptLst>
  <dgm:cxnLst>
    <dgm:cxn modelId="{9B8B5701-1A89-4771-8911-62E4CA7C2CC6}" type="presOf" srcId="{787CF803-71EE-41C9-9DB6-446745C12729}" destId="{C40DE5CE-B5DC-40B7-AF52-E8D7CCE46BBA}" srcOrd="0" destOrd="1" presId="urn:microsoft.com/office/officeart/2005/8/layout/vList6"/>
    <dgm:cxn modelId="{E94CE50F-AFD1-49BF-918D-7C726097E1AE}" type="presOf" srcId="{35B8A6F3-5FC6-4146-9552-0F36FE29F759}" destId="{DE8233C7-9352-4514-8F08-047661A8B1DD}" srcOrd="0" destOrd="0" presId="urn:microsoft.com/office/officeart/2005/8/layout/vList6"/>
    <dgm:cxn modelId="{3DAA7814-1901-4248-A564-3BC32FEFAD0F}" type="presOf" srcId="{8E1E4EDB-0ED5-4BBC-A2D9-B799DB9CC6B7}" destId="{1F117F79-C028-4F77-816B-C238A7CEC9AA}" srcOrd="0" destOrd="0" presId="urn:microsoft.com/office/officeart/2005/8/layout/vList6"/>
    <dgm:cxn modelId="{98646A17-9CD2-47E7-9363-CA35074F72DC}" type="presOf" srcId="{E6B6DE60-8F0A-4A00-8EE9-6425C21C9304}" destId="{1BDD6AF8-A247-4FC7-AD46-B1FD36B53EFA}" srcOrd="0" destOrd="0" presId="urn:microsoft.com/office/officeart/2005/8/layout/vList6"/>
    <dgm:cxn modelId="{63A67C1B-04E1-4CC1-B757-C21E4BC92C6A}" type="presOf" srcId="{DA365750-8FC6-4354-9804-0BB28BD9C0B6}" destId="{F00454CE-202A-4CCB-B112-C334805F110E}" srcOrd="0" destOrd="0" presId="urn:microsoft.com/office/officeart/2005/8/layout/vList6"/>
    <dgm:cxn modelId="{AA5F5023-A3CE-4800-AB54-DC3BFD24FE49}" srcId="{DEF92818-3CD0-46E3-9617-1C50F6D66C0E}" destId="{854FA704-E4BD-4165-BE10-8C58C5D8430D}" srcOrd="0" destOrd="0" parTransId="{654A5340-EB7B-4015-A80A-75640312DFEF}" sibTransId="{1C5BFFBB-80F0-4EE7-A2E4-03EC8C7855DA}"/>
    <dgm:cxn modelId="{CD9F2728-E9CE-4D89-A322-5AD44B3DA730}" srcId="{8E1E4EDB-0ED5-4BBC-A2D9-B799DB9CC6B7}" destId="{A090699C-D5F0-4D9C-91D8-D3266769B05C}" srcOrd="2" destOrd="0" parTransId="{F56EBA9A-7FF0-4CAA-8E79-FDD04CAD33F6}" sibTransId="{1ADABE3D-1529-4279-B772-1BD5542C7308}"/>
    <dgm:cxn modelId="{B513FB28-704D-448F-A252-9EDAFA21396F}" srcId="{E5502613-E3DE-4E06-A6C3-8E697278E972}" destId="{425B9C8A-89A7-48A9-95E6-1A2734EA450A}" srcOrd="1" destOrd="0" parTransId="{EB1E4121-B148-47A9-941E-D5FEE3500106}" sibTransId="{B39FCD5A-BE34-4967-BDCC-338FB9C0EF6E}"/>
    <dgm:cxn modelId="{0D0DCB2D-9558-4E05-AAC0-F9FC0B11462E}" type="presOf" srcId="{169FC671-AC8E-4981-8048-E7A61AC0ACC3}" destId="{96EF1455-E551-45A2-A2E9-32F83AE93A96}" srcOrd="0" destOrd="0" presId="urn:microsoft.com/office/officeart/2005/8/layout/vList6"/>
    <dgm:cxn modelId="{EA3FEB2F-BEE9-4E3F-AB35-4313EB38838D}" srcId="{DA365750-8FC6-4354-9804-0BB28BD9C0B6}" destId="{8EA9F735-4FB5-4E54-B790-9EE5FAF4470A}" srcOrd="10" destOrd="0" parTransId="{AD85EAC9-D5AD-4E62-939E-3B4627A2DFAD}" sibTransId="{5B58BB54-E11B-4F98-9203-55095EDCBF02}"/>
    <dgm:cxn modelId="{E42A9D37-2C5F-4664-8B6B-1DC393D5C439}" type="presOf" srcId="{8EA9F735-4FB5-4E54-B790-9EE5FAF4470A}" destId="{DE8233C7-9352-4514-8F08-047661A8B1DD}" srcOrd="0" destOrd="10" presId="urn:microsoft.com/office/officeart/2005/8/layout/vList6"/>
    <dgm:cxn modelId="{55FDB53A-F24E-42C2-8A02-0F966079D8B6}" type="presOf" srcId="{18FC6A66-6FB3-4E57-BB63-EC4A49A64441}" destId="{DE8233C7-9352-4514-8F08-047661A8B1DD}" srcOrd="0" destOrd="11" presId="urn:microsoft.com/office/officeart/2005/8/layout/vList6"/>
    <dgm:cxn modelId="{E5C6323B-F87E-49E0-B7C4-7F42DF42943C}" srcId="{DA365750-8FC6-4354-9804-0BB28BD9C0B6}" destId="{C2DFB722-56CD-4546-B775-BFFA6908DD5E}" srcOrd="3" destOrd="0" parTransId="{98B78854-91B5-43E0-B77D-1EB01568FF43}" sibTransId="{8D7138EF-E41C-420A-96A2-1F302EACAD20}"/>
    <dgm:cxn modelId="{5B48053C-71E9-40EF-A3B3-EC9102364B5A}" srcId="{28FF2740-284E-41EF-8B1A-8BD462253353}" destId="{5A314B19-940D-4E51-A961-F2B6E6714684}" srcOrd="0" destOrd="0" parTransId="{63CEC55E-B164-48F0-B9DC-D20D502579E7}" sibTransId="{4886CDD2-DDBC-46F4-AE50-76C67CE649D9}"/>
    <dgm:cxn modelId="{8C35173D-A489-4D50-97CC-3702B7DFBA8E}" srcId="{DA365750-8FC6-4354-9804-0BB28BD9C0B6}" destId="{35B8A6F3-5FC6-4146-9552-0F36FE29F759}" srcOrd="0" destOrd="0" parTransId="{4587357E-AFA9-405E-A10E-2E2221D42338}" sibTransId="{0AE4B371-65F3-40EF-8B74-8905779E046B}"/>
    <dgm:cxn modelId="{0270E145-1B3F-427B-8EAF-CB2E5BDDD9D7}" type="presOf" srcId="{86A3B74D-0D02-4BC1-9110-3F5BAA3B74A7}" destId="{DE8233C7-9352-4514-8F08-047661A8B1DD}" srcOrd="0" destOrd="8" presId="urn:microsoft.com/office/officeart/2005/8/layout/vList6"/>
    <dgm:cxn modelId="{36640F4A-9993-4D7C-B1A6-05311AEE5E5C}" srcId="{DA365750-8FC6-4354-9804-0BB28BD9C0B6}" destId="{18FC6A66-6FB3-4E57-BB63-EC4A49A64441}" srcOrd="11" destOrd="0" parTransId="{349DFC94-952D-4E67-9BAE-6FC18D15B256}" sibTransId="{7E2CFD4F-DAF6-4F52-904F-DDE43F27A730}"/>
    <dgm:cxn modelId="{9261514A-076D-4403-A531-159CAFDD4C74}" type="presOf" srcId="{2D2A3553-FDF6-4B0A-A28C-9EE9BDAF0A14}" destId="{375563F4-D3EC-4198-A9C4-B27F1EDC4696}" srcOrd="0" destOrd="0" presId="urn:microsoft.com/office/officeart/2005/8/layout/vList6"/>
    <dgm:cxn modelId="{9BB2BF6B-4DDD-4F7C-B2AE-823B110B3F41}" type="presOf" srcId="{877589ED-5D07-4F27-956F-90D4D6A535DA}" destId="{B57BA581-E01F-485C-91FD-0535E1E6A46D}" srcOrd="0" destOrd="2" presId="urn:microsoft.com/office/officeart/2005/8/layout/vList6"/>
    <dgm:cxn modelId="{E407034C-2D57-4F3C-9202-8A285C608640}" type="presOf" srcId="{3C4A5DB4-1B98-4E20-ABAD-E08CF77843F9}" destId="{DE8233C7-9352-4514-8F08-047661A8B1DD}" srcOrd="0" destOrd="1" presId="urn:microsoft.com/office/officeart/2005/8/layout/vList6"/>
    <dgm:cxn modelId="{8D85D94D-13C1-4889-8BAB-6A92F3F79B94}" srcId="{E6B6DE60-8F0A-4A00-8EE9-6425C21C9304}" destId="{903FCBAB-155D-4017-ACA4-9C4D99491352}" srcOrd="0" destOrd="0" parTransId="{6C894155-89EF-4A53-81BE-C3ACDC485D95}" sibTransId="{EE3AE91A-38EC-46EF-9368-065343BEB6F4}"/>
    <dgm:cxn modelId="{04BC994F-0F77-4F17-9244-4AF65F04D818}" srcId="{DA365750-8FC6-4354-9804-0BB28BD9C0B6}" destId="{AF80D503-2FF5-4217-8EAE-651FB20316F4}" srcOrd="2" destOrd="0" parTransId="{8FE8BD2C-27F1-4C65-9A83-C0A1F2C2FA16}" sibTransId="{ED9221B7-76BD-4BC9-8347-741E645CEAB3}"/>
    <dgm:cxn modelId="{F28A7D72-98F6-4744-B82D-081E5682A45B}" type="presOf" srcId="{E809D9D3-A41B-4383-A698-25436BB85C53}" destId="{B57BA581-E01F-485C-91FD-0535E1E6A46D}" srcOrd="0" destOrd="4" presId="urn:microsoft.com/office/officeart/2005/8/layout/vList6"/>
    <dgm:cxn modelId="{244A9B52-D069-487E-8C5B-067751841657}" type="presOf" srcId="{244D4913-E8B8-4917-97FE-A1BCB16F2235}" destId="{DE8233C7-9352-4514-8F08-047661A8B1DD}" srcOrd="0" destOrd="4" presId="urn:microsoft.com/office/officeart/2005/8/layout/vList6"/>
    <dgm:cxn modelId="{0B84D672-EC02-4C8A-95CD-2D0AF356573C}" srcId="{DEF92818-3CD0-46E3-9617-1C50F6D66C0E}" destId="{E5502613-E3DE-4E06-A6C3-8E697278E972}" srcOrd="3" destOrd="0" parTransId="{2A8768CE-5D5E-4C40-887E-52161C01C6D7}" sibTransId="{A403B671-73FC-49B4-B25F-870E80BA2A1E}"/>
    <dgm:cxn modelId="{81DD4774-CA72-41F9-BDD7-602D70994D14}" srcId="{8E1E4EDB-0ED5-4BBC-A2D9-B799DB9CC6B7}" destId="{01A23F7A-486E-4679-A83A-FC0E0B209015}" srcOrd="1" destOrd="0" parTransId="{EBF005C7-A3C8-4F1A-A22D-EA245DF65A93}" sibTransId="{90BC15E5-CBE0-4F7E-B361-66CA9F0E998A}"/>
    <dgm:cxn modelId="{FE53B355-B447-4848-BA09-81C95FDFE6F5}" srcId="{DEF92818-3CD0-46E3-9617-1C50F6D66C0E}" destId="{28FF2740-284E-41EF-8B1A-8BD462253353}" srcOrd="2" destOrd="0" parTransId="{24A5EB03-F01B-483A-B731-F3689D890532}" sibTransId="{31E343FA-7F46-4F35-BA50-F083B9DA2788}"/>
    <dgm:cxn modelId="{EC9A3778-2F01-4C5F-A0E7-F4AF03FBB151}" srcId="{DA365750-8FC6-4354-9804-0BB28BD9C0B6}" destId="{244D4913-E8B8-4917-97FE-A1BCB16F2235}" srcOrd="4" destOrd="0" parTransId="{3F7E54A9-F3FD-4A83-B3C5-8A35D8038491}" sibTransId="{9D11FBE6-0246-4F1E-A6C5-F5FC44A033CA}"/>
    <dgm:cxn modelId="{86E27F78-5F7B-43CA-91EE-DDA61A8D43D5}" srcId="{28FF2740-284E-41EF-8B1A-8BD462253353}" destId="{787CF803-71EE-41C9-9DB6-446745C12729}" srcOrd="1" destOrd="0" parTransId="{19B54659-445C-4E0D-B510-8EB0D55D87A8}" sibTransId="{563C4F86-4114-4942-9F34-0530B9732030}"/>
    <dgm:cxn modelId="{FEC2BE58-7A22-472C-9FAB-F7A03767B9B3}" srcId="{DA365750-8FC6-4354-9804-0BB28BD9C0B6}" destId="{86A3B74D-0D02-4BC1-9110-3F5BAA3B74A7}" srcOrd="8" destOrd="0" parTransId="{84DBC9C9-26B6-48C9-A1FC-5F4E629741F3}" sibTransId="{2A40E880-88AE-487F-8DE6-65ED0AA3D50C}"/>
    <dgm:cxn modelId="{A3AC7D79-9527-4E73-862E-F103139E3827}" srcId="{DEF92818-3CD0-46E3-9617-1C50F6D66C0E}" destId="{E6B6DE60-8F0A-4A00-8EE9-6425C21C9304}" srcOrd="6" destOrd="0" parTransId="{CF22C299-EE11-4629-9C99-7AA631CBCDA8}" sibTransId="{6A13D70C-44DA-427B-9317-3E82D35A5130}"/>
    <dgm:cxn modelId="{E96ADB7C-2915-4B1A-A398-BD2920A7E5E1}" type="presOf" srcId="{5DC274FC-E6F3-4AD8-9875-A7BC4FC8D3A1}" destId="{D85E1859-4FD1-4C7E-A4EF-4513FC6DCECB}" srcOrd="0" destOrd="3" presId="urn:microsoft.com/office/officeart/2005/8/layout/vList6"/>
    <dgm:cxn modelId="{018CA27D-BAD1-442E-B096-056D86C425AE}" srcId="{854FA704-E4BD-4165-BE10-8C58C5D8430D}" destId="{3C25507D-E342-4966-9961-3356642CFF98}" srcOrd="2" destOrd="0" parTransId="{6222394C-FB43-4D50-A195-400E6EC73717}" sibTransId="{BF2357BB-BEC6-4738-9FB2-49523A81A920}"/>
    <dgm:cxn modelId="{997E567F-849C-4D04-B278-1830EE9B6456}" srcId="{2D2A3553-FDF6-4B0A-A28C-9EE9BDAF0A14}" destId="{7B077D70-CCBD-4ECD-AF6A-82A35A9597F3}" srcOrd="0" destOrd="0" parTransId="{9C3915C2-3D2C-4015-AEB3-BEB3C462194F}" sibTransId="{1F472CD0-4FC5-4646-846D-4D1C14A85625}"/>
    <dgm:cxn modelId="{003EA085-6A16-492C-8888-C2957639BD78}" type="presOf" srcId="{E5502613-E3DE-4E06-A6C3-8E697278E972}" destId="{ECAA604B-2298-4C45-9B1A-B4D1DB9E800D}" srcOrd="0" destOrd="0" presId="urn:microsoft.com/office/officeart/2005/8/layout/vList6"/>
    <dgm:cxn modelId="{5384D888-37DB-4DC7-B523-901BC54D83FD}" srcId="{DA365750-8FC6-4354-9804-0BB28BD9C0B6}" destId="{26C2BBC1-2E28-4818-8118-9C12CF31CBFE}" srcOrd="5" destOrd="0" parTransId="{E585C609-E994-4559-9834-B0933B4F43BA}" sibTransId="{F7E91C71-1E5A-499D-88C9-32381E426264}"/>
    <dgm:cxn modelId="{596DC18B-2975-4599-B6AF-3AC3FC7C1F88}" type="presOf" srcId="{A090699C-D5F0-4D9C-91D8-D3266769B05C}" destId="{8A2AD5F6-4A8C-4833-A58E-24FBA2A38024}" srcOrd="0" destOrd="2" presId="urn:microsoft.com/office/officeart/2005/8/layout/vList6"/>
    <dgm:cxn modelId="{2826DE8D-1D16-4552-874A-EFCA08A12DE9}" srcId="{854FA704-E4BD-4165-BE10-8C58C5D8430D}" destId="{7BCB4AB1-37AC-4AD5-9A19-B8828A925C50}" srcOrd="0" destOrd="0" parTransId="{59F46D51-F857-4DD6-AAF4-9C1FFBA1156B}" sibTransId="{B7CA3642-5F66-43D5-96C9-9D0AC437A74E}"/>
    <dgm:cxn modelId="{74134F90-73B6-42FB-A6FA-CF0E9BB6F6CE}" srcId="{E6B6DE60-8F0A-4A00-8EE9-6425C21C9304}" destId="{877589ED-5D07-4F27-956F-90D4D6A535DA}" srcOrd="2" destOrd="0" parTransId="{BED68568-2BBF-45EC-84B8-F6FFC751AD94}" sibTransId="{DDE17750-98A6-45F3-AB71-F4208ED358EF}"/>
    <dgm:cxn modelId="{FF115193-A66A-423D-B4EC-D961E6AA1589}" type="presOf" srcId="{3C25507D-E342-4966-9961-3356642CFF98}" destId="{D85E1859-4FD1-4C7E-A4EF-4513FC6DCECB}" srcOrd="0" destOrd="2" presId="urn:microsoft.com/office/officeart/2005/8/layout/vList6"/>
    <dgm:cxn modelId="{8471C199-B8B6-414F-B428-E462C2E469F4}" type="presOf" srcId="{AF80D503-2FF5-4217-8EAE-651FB20316F4}" destId="{DE8233C7-9352-4514-8F08-047661A8B1DD}" srcOrd="0" destOrd="2" presId="urn:microsoft.com/office/officeart/2005/8/layout/vList6"/>
    <dgm:cxn modelId="{44AB1B9D-91B1-4FD7-B7C2-554051BBCB74}" srcId="{DA365750-8FC6-4354-9804-0BB28BD9C0B6}" destId="{5A706912-4FF0-4115-A38F-B50D714BF3C3}" srcOrd="7" destOrd="0" parTransId="{38BB530E-4CE5-492A-994F-198E8F0600A8}" sibTransId="{380C62DD-038E-4E91-AA7A-C521171BA57D}"/>
    <dgm:cxn modelId="{AF09AD9D-7ADE-478F-A87F-C87BA356C860}" type="presOf" srcId="{5A314B19-940D-4E51-A961-F2B6E6714684}" destId="{C40DE5CE-B5DC-40B7-AF52-E8D7CCE46BBA}" srcOrd="0" destOrd="0" presId="urn:microsoft.com/office/officeart/2005/8/layout/vList6"/>
    <dgm:cxn modelId="{DB4AEDA1-57DE-4046-80B6-F726364B7CE9}" type="presOf" srcId="{425B9C8A-89A7-48A9-95E6-1A2734EA450A}" destId="{96EF1455-E551-45A2-A2E9-32F83AE93A96}" srcOrd="0" destOrd="1" presId="urn:microsoft.com/office/officeart/2005/8/layout/vList6"/>
    <dgm:cxn modelId="{A086F0A2-AEA0-45B5-8BC6-13B7FE2090B3}" type="presOf" srcId="{4551D93C-9925-4F68-991F-BF5F3393BB89}" destId="{DE8233C7-9352-4514-8F08-047661A8B1DD}" srcOrd="0" destOrd="9" presId="urn:microsoft.com/office/officeart/2005/8/layout/vList6"/>
    <dgm:cxn modelId="{3198EAAC-D6D1-49C0-BDEE-1471FD7071F1}" type="presOf" srcId="{28FF2740-284E-41EF-8B1A-8BD462253353}" destId="{DD9974C9-46CA-44CD-AB14-574F9C1961CB}" srcOrd="0" destOrd="0" presId="urn:microsoft.com/office/officeart/2005/8/layout/vList6"/>
    <dgm:cxn modelId="{D80904AF-96ED-4028-B88E-D99C5049F9C2}" srcId="{DEF92818-3CD0-46E3-9617-1C50F6D66C0E}" destId="{8E1E4EDB-0ED5-4BBC-A2D9-B799DB9CC6B7}" srcOrd="4" destOrd="0" parTransId="{ACB3735C-B84B-4686-ADC0-D8AF9128A395}" sibTransId="{F57D7A45-74C5-4605-AFA8-6B14CF2193EE}"/>
    <dgm:cxn modelId="{1EB766B2-2581-478E-95D0-EBB17C8090EF}" type="presOf" srcId="{8EA0A65A-A4FB-4214-AA9B-79F76ED67CBE}" destId="{D85E1859-4FD1-4C7E-A4EF-4513FC6DCECB}" srcOrd="0" destOrd="1" presId="urn:microsoft.com/office/officeart/2005/8/layout/vList6"/>
    <dgm:cxn modelId="{264A83B7-B6D7-4180-9652-69AC9F7B40B2}" srcId="{DEF92818-3CD0-46E3-9617-1C50F6D66C0E}" destId="{2D2A3553-FDF6-4B0A-A28C-9EE9BDAF0A14}" srcOrd="5" destOrd="0" parTransId="{B68EF25F-0513-41A3-8615-911D69345CCB}" sibTransId="{4E674F05-00F7-408E-B66D-12D84AE0AAEC}"/>
    <dgm:cxn modelId="{68EB2CB9-5D6C-45D6-860B-88D59AE5F8C9}" type="presOf" srcId="{854FA704-E4BD-4165-BE10-8C58C5D8430D}" destId="{1584771D-B241-4B31-AF0E-C26EB9FE8143}" srcOrd="0" destOrd="0" presId="urn:microsoft.com/office/officeart/2005/8/layout/vList6"/>
    <dgm:cxn modelId="{E01BE9C0-C460-493D-B816-E090E5C20D3D}" type="presOf" srcId="{26C2BBC1-2E28-4818-8118-9C12CF31CBFE}" destId="{DE8233C7-9352-4514-8F08-047661A8B1DD}" srcOrd="0" destOrd="5" presId="urn:microsoft.com/office/officeart/2005/8/layout/vList6"/>
    <dgm:cxn modelId="{A61D7AC1-A081-4FD0-80CC-A15514A7731E}" type="presOf" srcId="{7B077D70-CCBD-4ECD-AF6A-82A35A9597F3}" destId="{19FD90FC-E2B0-47B8-A08B-577B3CB68F78}" srcOrd="0" destOrd="0" presId="urn:microsoft.com/office/officeart/2005/8/layout/vList6"/>
    <dgm:cxn modelId="{4AD23ECE-5027-423F-94BC-38A8E5BE2BC0}" type="presOf" srcId="{903FCBAB-155D-4017-ACA4-9C4D99491352}" destId="{B57BA581-E01F-485C-91FD-0535E1E6A46D}" srcOrd="0" destOrd="0" presId="urn:microsoft.com/office/officeart/2005/8/layout/vList6"/>
    <dgm:cxn modelId="{EDC053D0-6E82-4EE3-8A82-8C14070770B5}" type="presOf" srcId="{01A23F7A-486E-4679-A83A-FC0E0B209015}" destId="{8A2AD5F6-4A8C-4833-A58E-24FBA2A38024}" srcOrd="0" destOrd="1" presId="urn:microsoft.com/office/officeart/2005/8/layout/vList6"/>
    <dgm:cxn modelId="{23C7FCD0-22B4-4573-A029-9FF0915DF8B8}" type="presOf" srcId="{ED264876-56A1-4E52-8EBA-D48C11BD820D}" destId="{DE8233C7-9352-4514-8F08-047661A8B1DD}" srcOrd="0" destOrd="6" presId="urn:microsoft.com/office/officeart/2005/8/layout/vList6"/>
    <dgm:cxn modelId="{FDF0B7D2-AEB8-4DC3-BE4C-B0B2C47DD401}" srcId="{DA365750-8FC6-4354-9804-0BB28BD9C0B6}" destId="{ED264876-56A1-4E52-8EBA-D48C11BD820D}" srcOrd="6" destOrd="0" parTransId="{419415B3-C3FC-42BA-B2FF-4A2A2A393692}" sibTransId="{DC2873C6-94F8-46AD-9489-864C2954DA15}"/>
    <dgm:cxn modelId="{D070C4D5-5DD3-437A-88D4-68360C0891C8}" srcId="{854FA704-E4BD-4165-BE10-8C58C5D8430D}" destId="{5DC274FC-E6F3-4AD8-9875-A7BC4FC8D3A1}" srcOrd="3" destOrd="0" parTransId="{E2787B13-AF6A-4FCE-B067-1CECCC44078C}" sibTransId="{7F5F1485-A114-4D6E-82EC-CB58E894AA74}"/>
    <dgm:cxn modelId="{78B8D1D7-C627-4F8A-85ED-0C2DB9EE44EA}" srcId="{E6B6DE60-8F0A-4A00-8EE9-6425C21C9304}" destId="{29165473-6D75-4B57-BB6E-10CACA45316E}" srcOrd="1" destOrd="0" parTransId="{09845EB1-271E-4637-870E-948AF1B1AA85}" sibTransId="{7763B550-14C8-4B79-81CB-C7A024DC3571}"/>
    <dgm:cxn modelId="{DDE210D9-ACC9-4E2C-93CC-C5D8CBBB41F3}" type="presOf" srcId="{7BCB4AB1-37AC-4AD5-9A19-B8828A925C50}" destId="{D85E1859-4FD1-4C7E-A4EF-4513FC6DCECB}" srcOrd="0" destOrd="0" presId="urn:microsoft.com/office/officeart/2005/8/layout/vList6"/>
    <dgm:cxn modelId="{49D04FDB-C3C2-4E41-AF48-1B86C1567879}" type="presOf" srcId="{29165473-6D75-4B57-BB6E-10CACA45316E}" destId="{B57BA581-E01F-485C-91FD-0535E1E6A46D}" srcOrd="0" destOrd="1" presId="urn:microsoft.com/office/officeart/2005/8/layout/vList6"/>
    <dgm:cxn modelId="{B8CD56DB-2E4A-4A05-9E88-61406C93957A}" type="presOf" srcId="{C2DFB722-56CD-4546-B775-BFFA6908DD5E}" destId="{DE8233C7-9352-4514-8F08-047661A8B1DD}" srcOrd="0" destOrd="3" presId="urn:microsoft.com/office/officeart/2005/8/layout/vList6"/>
    <dgm:cxn modelId="{9E8E01DD-5CCD-49FB-943E-765A28596A5A}" type="presOf" srcId="{FE27A9D5-38C0-47A9-9DC2-066B521DD7FD}" destId="{B57BA581-E01F-485C-91FD-0535E1E6A46D}" srcOrd="0" destOrd="3" presId="urn:microsoft.com/office/officeart/2005/8/layout/vList6"/>
    <dgm:cxn modelId="{73A795E0-C33C-4502-8B75-599AB708A7F6}" srcId="{E6B6DE60-8F0A-4A00-8EE9-6425C21C9304}" destId="{FE27A9D5-38C0-47A9-9DC2-066B521DD7FD}" srcOrd="3" destOrd="0" parTransId="{FED66571-7683-4B41-B02C-31918FDFEB01}" sibTransId="{0B7AA7BB-0986-4897-9C6A-BB1ED17267A7}"/>
    <dgm:cxn modelId="{6F154FE2-5E28-4AC6-9001-00F7ED09593E}" type="presOf" srcId="{5A706912-4FF0-4115-A38F-B50D714BF3C3}" destId="{DE8233C7-9352-4514-8F08-047661A8B1DD}" srcOrd="0" destOrd="7" presId="urn:microsoft.com/office/officeart/2005/8/layout/vList6"/>
    <dgm:cxn modelId="{89F054E7-1FCA-4F48-9909-951DA440F349}" srcId="{DA365750-8FC6-4354-9804-0BB28BD9C0B6}" destId="{4551D93C-9925-4F68-991F-BF5F3393BB89}" srcOrd="9" destOrd="0" parTransId="{6E4C92C8-067E-46DF-9BBC-6A477250BC6F}" sibTransId="{AE622052-F22A-4869-9A8C-9544774A1256}"/>
    <dgm:cxn modelId="{B219D4E7-DFEF-4F4F-881B-CCA420455B6E}" srcId="{E6B6DE60-8F0A-4A00-8EE9-6425C21C9304}" destId="{E809D9D3-A41B-4383-A698-25436BB85C53}" srcOrd="4" destOrd="0" parTransId="{6D242EEE-9A67-4FE1-AB53-0D5BE8C681BB}" sibTransId="{88B46ACD-38E7-4ECA-9954-252D776EB846}"/>
    <dgm:cxn modelId="{CD1BB2E8-C342-4983-B214-D2080CB0DE24}" type="presOf" srcId="{987F3FD1-446B-4662-9081-E5B022601555}" destId="{8A2AD5F6-4A8C-4833-A58E-24FBA2A38024}" srcOrd="0" destOrd="0" presId="urn:microsoft.com/office/officeart/2005/8/layout/vList6"/>
    <dgm:cxn modelId="{7BC807F0-97BF-4300-9168-16F171159380}" type="presOf" srcId="{DEF92818-3CD0-46E3-9617-1C50F6D66C0E}" destId="{74E5489E-F37C-4DF1-A5E5-9F97288A5EE4}" srcOrd="0" destOrd="0" presId="urn:microsoft.com/office/officeart/2005/8/layout/vList6"/>
    <dgm:cxn modelId="{69D71BF1-9DD9-416D-A119-58C38F9314AC}" srcId="{8E1E4EDB-0ED5-4BBC-A2D9-B799DB9CC6B7}" destId="{987F3FD1-446B-4662-9081-E5B022601555}" srcOrd="0" destOrd="0" parTransId="{2F53DB0A-D5BB-4D89-9740-EDD6FA54AB1F}" sibTransId="{245DE7CB-3740-4932-AD85-F289D268D675}"/>
    <dgm:cxn modelId="{8EF694F7-A775-4036-ADD6-74FB3D447198}" srcId="{854FA704-E4BD-4165-BE10-8C58C5D8430D}" destId="{8EA0A65A-A4FB-4214-AA9B-79F76ED67CBE}" srcOrd="1" destOrd="0" parTransId="{9CA44F72-B93A-4FE9-8F91-853DB68B8481}" sibTransId="{4DC54189-2AF0-4C14-8AA9-AB91E89F8C86}"/>
    <dgm:cxn modelId="{5A7F37FC-95AF-454A-9358-6E7FE72A8DB9}" srcId="{DEF92818-3CD0-46E3-9617-1C50F6D66C0E}" destId="{DA365750-8FC6-4354-9804-0BB28BD9C0B6}" srcOrd="1" destOrd="0" parTransId="{934B22B6-20DE-4B91-983E-C971630979D0}" sibTransId="{728F195B-EB28-4E8F-A607-5EF4A99D0533}"/>
    <dgm:cxn modelId="{B4C8BFFE-8692-4047-9DED-CB19A4ABE67B}" srcId="{DA365750-8FC6-4354-9804-0BB28BD9C0B6}" destId="{3C4A5DB4-1B98-4E20-ABAD-E08CF77843F9}" srcOrd="1" destOrd="0" parTransId="{D1A8E6D3-2FB1-49F8-833F-34DC65A850CF}" sibTransId="{AFB544F7-FF98-4848-8921-E67274BE5F1E}"/>
    <dgm:cxn modelId="{FB65C9FE-DD0C-4767-98C9-01BC9C7E5353}" srcId="{E5502613-E3DE-4E06-A6C3-8E697278E972}" destId="{169FC671-AC8E-4981-8048-E7A61AC0ACC3}" srcOrd="0" destOrd="0" parTransId="{15C71E9A-5BA5-488B-BC8A-66F92036A91D}" sibTransId="{F30AD092-7FE5-4254-AF4C-C6D48F25BBAA}"/>
    <dgm:cxn modelId="{5420552D-74CC-4C39-9AC3-3DD78FD0A372}" type="presParOf" srcId="{74E5489E-F37C-4DF1-A5E5-9F97288A5EE4}" destId="{373B469D-6925-446E-B3C0-24BF9DE2E896}" srcOrd="0" destOrd="0" presId="urn:microsoft.com/office/officeart/2005/8/layout/vList6"/>
    <dgm:cxn modelId="{34EDB870-E529-49E7-AFBD-80A2E0538D35}" type="presParOf" srcId="{373B469D-6925-446E-B3C0-24BF9DE2E896}" destId="{1584771D-B241-4B31-AF0E-C26EB9FE8143}" srcOrd="0" destOrd="0" presId="urn:microsoft.com/office/officeart/2005/8/layout/vList6"/>
    <dgm:cxn modelId="{8459AA6A-7766-45BB-A041-A8AA8660D51C}" type="presParOf" srcId="{373B469D-6925-446E-B3C0-24BF9DE2E896}" destId="{D85E1859-4FD1-4C7E-A4EF-4513FC6DCECB}" srcOrd="1" destOrd="0" presId="urn:microsoft.com/office/officeart/2005/8/layout/vList6"/>
    <dgm:cxn modelId="{A54CDA53-9346-4BD5-910C-F7C4DA48A5D8}" type="presParOf" srcId="{74E5489E-F37C-4DF1-A5E5-9F97288A5EE4}" destId="{2F851470-AB78-46DD-88A5-30A2FEB1F295}" srcOrd="1" destOrd="0" presId="urn:microsoft.com/office/officeart/2005/8/layout/vList6"/>
    <dgm:cxn modelId="{25249133-99DF-490E-8C9E-211C1E44E9CD}" type="presParOf" srcId="{74E5489E-F37C-4DF1-A5E5-9F97288A5EE4}" destId="{0B1BEF21-058B-4951-BD87-3BACFF1036A1}" srcOrd="2" destOrd="0" presId="urn:microsoft.com/office/officeart/2005/8/layout/vList6"/>
    <dgm:cxn modelId="{BB6B2186-06FC-4C63-A1F9-1FD89FA9B4F8}" type="presParOf" srcId="{0B1BEF21-058B-4951-BD87-3BACFF1036A1}" destId="{F00454CE-202A-4CCB-B112-C334805F110E}" srcOrd="0" destOrd="0" presId="urn:microsoft.com/office/officeart/2005/8/layout/vList6"/>
    <dgm:cxn modelId="{DC9D2B67-C9AA-4025-9935-EC4CD8EE8F50}" type="presParOf" srcId="{0B1BEF21-058B-4951-BD87-3BACFF1036A1}" destId="{DE8233C7-9352-4514-8F08-047661A8B1DD}" srcOrd="1" destOrd="0" presId="urn:microsoft.com/office/officeart/2005/8/layout/vList6"/>
    <dgm:cxn modelId="{5086CF2B-E748-4329-8B3D-1DF2E7E17EBE}" type="presParOf" srcId="{74E5489E-F37C-4DF1-A5E5-9F97288A5EE4}" destId="{3DD066B2-7185-4267-AC96-3B42DB5A5C3C}" srcOrd="3" destOrd="0" presId="urn:microsoft.com/office/officeart/2005/8/layout/vList6"/>
    <dgm:cxn modelId="{83B31BBA-1E42-4282-8C9B-EE2B816646D4}" type="presParOf" srcId="{74E5489E-F37C-4DF1-A5E5-9F97288A5EE4}" destId="{D9692D1F-099F-438E-B0D3-FF7F1122A022}" srcOrd="4" destOrd="0" presId="urn:microsoft.com/office/officeart/2005/8/layout/vList6"/>
    <dgm:cxn modelId="{287FD8D3-DE3A-4B65-A45C-18CAC8E6785A}" type="presParOf" srcId="{D9692D1F-099F-438E-B0D3-FF7F1122A022}" destId="{DD9974C9-46CA-44CD-AB14-574F9C1961CB}" srcOrd="0" destOrd="0" presId="urn:microsoft.com/office/officeart/2005/8/layout/vList6"/>
    <dgm:cxn modelId="{FC1D6EF8-E5EA-4605-8134-8B479FBA6542}" type="presParOf" srcId="{D9692D1F-099F-438E-B0D3-FF7F1122A022}" destId="{C40DE5CE-B5DC-40B7-AF52-E8D7CCE46BBA}" srcOrd="1" destOrd="0" presId="urn:microsoft.com/office/officeart/2005/8/layout/vList6"/>
    <dgm:cxn modelId="{4A821D84-79B6-4B01-BCBE-C800E08F3D19}" type="presParOf" srcId="{74E5489E-F37C-4DF1-A5E5-9F97288A5EE4}" destId="{2229B3ED-151C-461F-AE7D-8AF4E2BB8D7E}" srcOrd="5" destOrd="0" presId="urn:microsoft.com/office/officeart/2005/8/layout/vList6"/>
    <dgm:cxn modelId="{15CFB7E7-70BB-4715-B3A2-F6BF279D3C25}" type="presParOf" srcId="{74E5489E-F37C-4DF1-A5E5-9F97288A5EE4}" destId="{E13F3BAE-71D9-443E-9F0B-1F2B1DA59519}" srcOrd="6" destOrd="0" presId="urn:microsoft.com/office/officeart/2005/8/layout/vList6"/>
    <dgm:cxn modelId="{1245E345-3044-43F0-AB20-8B492305812E}" type="presParOf" srcId="{E13F3BAE-71D9-443E-9F0B-1F2B1DA59519}" destId="{ECAA604B-2298-4C45-9B1A-B4D1DB9E800D}" srcOrd="0" destOrd="0" presId="urn:microsoft.com/office/officeart/2005/8/layout/vList6"/>
    <dgm:cxn modelId="{2E654483-5617-41C0-9CB3-E0176A301FB3}" type="presParOf" srcId="{E13F3BAE-71D9-443E-9F0B-1F2B1DA59519}" destId="{96EF1455-E551-45A2-A2E9-32F83AE93A96}" srcOrd="1" destOrd="0" presId="urn:microsoft.com/office/officeart/2005/8/layout/vList6"/>
    <dgm:cxn modelId="{E43F8E89-1103-4306-8E31-B50007A4D479}" type="presParOf" srcId="{74E5489E-F37C-4DF1-A5E5-9F97288A5EE4}" destId="{02074590-AEF0-4E37-8194-35A3A79612BC}" srcOrd="7" destOrd="0" presId="urn:microsoft.com/office/officeart/2005/8/layout/vList6"/>
    <dgm:cxn modelId="{F16644CB-9187-4ECD-9D83-8BFFCCB944BC}" type="presParOf" srcId="{74E5489E-F37C-4DF1-A5E5-9F97288A5EE4}" destId="{499020D7-7884-42E9-9A9C-56E91EB0168E}" srcOrd="8" destOrd="0" presId="urn:microsoft.com/office/officeart/2005/8/layout/vList6"/>
    <dgm:cxn modelId="{29BDFE76-91EA-4F53-993E-E1F96D925FDA}" type="presParOf" srcId="{499020D7-7884-42E9-9A9C-56E91EB0168E}" destId="{1F117F79-C028-4F77-816B-C238A7CEC9AA}" srcOrd="0" destOrd="0" presId="urn:microsoft.com/office/officeart/2005/8/layout/vList6"/>
    <dgm:cxn modelId="{EBB929A5-308A-402E-8F28-1418F57443D5}" type="presParOf" srcId="{499020D7-7884-42E9-9A9C-56E91EB0168E}" destId="{8A2AD5F6-4A8C-4833-A58E-24FBA2A38024}" srcOrd="1" destOrd="0" presId="urn:microsoft.com/office/officeart/2005/8/layout/vList6"/>
    <dgm:cxn modelId="{93E12E0C-D2A3-4A8E-A694-4F0D56E58F51}" type="presParOf" srcId="{74E5489E-F37C-4DF1-A5E5-9F97288A5EE4}" destId="{4D133401-E79C-40EF-8D01-01BF4D22E917}" srcOrd="9" destOrd="0" presId="urn:microsoft.com/office/officeart/2005/8/layout/vList6"/>
    <dgm:cxn modelId="{DE40761F-FDBC-4E01-8763-098925E885F5}" type="presParOf" srcId="{74E5489E-F37C-4DF1-A5E5-9F97288A5EE4}" destId="{F471BD0D-2A39-4741-A92A-AA272BF86640}" srcOrd="10" destOrd="0" presId="urn:microsoft.com/office/officeart/2005/8/layout/vList6"/>
    <dgm:cxn modelId="{389DADFB-A7E9-4751-B597-F00CC0B739BC}" type="presParOf" srcId="{F471BD0D-2A39-4741-A92A-AA272BF86640}" destId="{375563F4-D3EC-4198-A9C4-B27F1EDC4696}" srcOrd="0" destOrd="0" presId="urn:microsoft.com/office/officeart/2005/8/layout/vList6"/>
    <dgm:cxn modelId="{84006C9C-CB97-401D-A56A-A2142D220BBB}" type="presParOf" srcId="{F471BD0D-2A39-4741-A92A-AA272BF86640}" destId="{19FD90FC-E2B0-47B8-A08B-577B3CB68F78}" srcOrd="1" destOrd="0" presId="urn:microsoft.com/office/officeart/2005/8/layout/vList6"/>
    <dgm:cxn modelId="{C95C0C3B-9CD9-4DCD-9285-2401160B63EA}" type="presParOf" srcId="{74E5489E-F37C-4DF1-A5E5-9F97288A5EE4}" destId="{445CF676-1FCE-4983-80EB-FD43BEA28B0A}" srcOrd="11" destOrd="0" presId="urn:microsoft.com/office/officeart/2005/8/layout/vList6"/>
    <dgm:cxn modelId="{5CA6F9B9-6B87-45B0-A4B4-1438FDA14F28}" type="presParOf" srcId="{74E5489E-F37C-4DF1-A5E5-9F97288A5EE4}" destId="{25D08168-5927-4D1D-88A3-EAF007E6F69B}" srcOrd="12" destOrd="0" presId="urn:microsoft.com/office/officeart/2005/8/layout/vList6"/>
    <dgm:cxn modelId="{C7605C33-2C67-43AA-81BF-FF70C366563D}" type="presParOf" srcId="{25D08168-5927-4D1D-88A3-EAF007E6F69B}" destId="{1BDD6AF8-A247-4FC7-AD46-B1FD36B53EFA}" srcOrd="0" destOrd="0" presId="urn:microsoft.com/office/officeart/2005/8/layout/vList6"/>
    <dgm:cxn modelId="{18F124F3-8726-4CA1-97BC-6AFC27695A2F}" type="presParOf" srcId="{25D08168-5927-4D1D-88A3-EAF007E6F69B}" destId="{B57BA581-E01F-485C-91FD-0535E1E6A46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CA9359-724F-436D-BFFF-2462063EAE61}" type="doc">
      <dgm:prSet loTypeId="urn:microsoft.com/office/officeart/2005/8/layout/hProcess9" loCatId="process" qsTypeId="urn:microsoft.com/office/officeart/2005/8/quickstyle/simple1" qsCatId="simple" csTypeId="urn:microsoft.com/office/officeart/2005/8/colors/accent0_3" csCatId="mainScheme" phldr="1"/>
      <dgm:spPr/>
    </dgm:pt>
    <dgm:pt modelId="{F071C6D7-6EB5-4740-93A0-94E3A68FBDF7}">
      <dgm:prSet phldrT="[Text]"/>
      <dgm:spPr/>
      <dgm:t>
        <a:bodyPr/>
        <a:lstStyle/>
        <a:p>
          <a:r>
            <a:rPr lang="lv-LV" b="1" dirty="0">
              <a:latin typeface="Verdana" panose="020B0604030504040204" pitchFamily="34" charset="0"/>
              <a:ea typeface="Verdana" panose="020B0604030504040204" pitchFamily="34" charset="0"/>
            </a:rPr>
            <a:t>specifiskie atbilstības kritēriji </a:t>
          </a:r>
          <a:endParaRPr lang="lv-LV" dirty="0"/>
        </a:p>
      </dgm:t>
    </dgm:pt>
    <dgm:pt modelId="{1A412A40-A039-46FE-8DC4-B440649A6253}" type="sibTrans" cxnId="{E75AEEFD-3BC3-41E6-930C-76945E6F852E}">
      <dgm:prSet/>
      <dgm:spPr/>
      <dgm:t>
        <a:bodyPr/>
        <a:lstStyle/>
        <a:p>
          <a:endParaRPr lang="lv-LV"/>
        </a:p>
      </dgm:t>
    </dgm:pt>
    <dgm:pt modelId="{FAAA57A8-F147-42F0-BE81-93E1A96A5B14}" type="parTrans" cxnId="{E75AEEFD-3BC3-41E6-930C-76945E6F852E}">
      <dgm:prSet/>
      <dgm:spPr/>
      <dgm:t>
        <a:bodyPr/>
        <a:lstStyle/>
        <a:p>
          <a:endParaRPr lang="lv-LV"/>
        </a:p>
      </dgm:t>
    </dgm:pt>
    <dgm:pt modelId="{9E397FDA-5F67-4FBC-9494-A6C2E3CAD139}">
      <dgm:prSet phldrT="[Text]"/>
      <dgm:spPr/>
      <dgm:t>
        <a:bodyPr/>
        <a:lstStyle/>
        <a:p>
          <a:r>
            <a:rPr lang="lv-LV" b="1" dirty="0">
              <a:latin typeface="Verdana" panose="020B0604030504040204" pitchFamily="34" charset="0"/>
              <a:ea typeface="Verdana" panose="020B0604030504040204" pitchFamily="34" charset="0"/>
            </a:rPr>
            <a:t>vienotie izvēle</a:t>
          </a:r>
          <a:r>
            <a:rPr lang="en-US" b="1" dirty="0">
              <a:latin typeface="Verdana" panose="020B0604030504040204" pitchFamily="34" charset="0"/>
              <a:ea typeface="Verdana" panose="020B0604030504040204" pitchFamily="34" charset="0"/>
            </a:rPr>
            <a:t>s</a:t>
          </a:r>
          <a:r>
            <a:rPr lang="lv-LV" b="1" dirty="0">
              <a:latin typeface="Verdana" panose="020B0604030504040204" pitchFamily="34" charset="0"/>
              <a:ea typeface="Verdana" panose="020B0604030504040204" pitchFamily="34" charset="0"/>
            </a:rPr>
            <a:t> </a:t>
          </a:r>
          <a:r>
            <a:rPr lang="lv-LV" b="1" dirty="0" err="1">
              <a:latin typeface="Verdana" panose="020B0604030504040204" pitchFamily="34" charset="0"/>
              <a:ea typeface="Verdana" panose="020B0604030504040204" pitchFamily="34" charset="0"/>
            </a:rPr>
            <a:t>kritēri</a:t>
          </a:r>
          <a:r>
            <a:rPr lang="en-US" b="1" dirty="0">
              <a:latin typeface="Verdana" panose="020B0604030504040204" pitchFamily="34" charset="0"/>
              <a:ea typeface="Verdana" panose="020B0604030504040204" pitchFamily="34" charset="0"/>
            </a:rPr>
            <a:t>ji</a:t>
          </a:r>
          <a:endParaRPr lang="lv-LV" dirty="0"/>
        </a:p>
      </dgm:t>
    </dgm:pt>
    <dgm:pt modelId="{1390D056-F678-443C-890D-3BA97DE68101}" type="sibTrans" cxnId="{E8052CB9-A0E7-4891-AE14-5329F480A103}">
      <dgm:prSet/>
      <dgm:spPr/>
      <dgm:t>
        <a:bodyPr/>
        <a:lstStyle/>
        <a:p>
          <a:endParaRPr lang="lv-LV"/>
        </a:p>
      </dgm:t>
    </dgm:pt>
    <dgm:pt modelId="{1548A8E7-D42F-4822-9043-2615214D4E60}" type="parTrans" cxnId="{E8052CB9-A0E7-4891-AE14-5329F480A103}">
      <dgm:prSet/>
      <dgm:spPr/>
      <dgm:t>
        <a:bodyPr/>
        <a:lstStyle/>
        <a:p>
          <a:endParaRPr lang="lv-LV"/>
        </a:p>
      </dgm:t>
    </dgm:pt>
    <dgm:pt modelId="{0FCDBB69-D750-4E2B-8267-790BD52FC98E}">
      <dgm:prSet phldrT="[Text]"/>
      <dgm:spPr/>
      <dgm:t>
        <a:bodyPr/>
        <a:lstStyle/>
        <a:p>
          <a:r>
            <a:rPr lang="en-US" b="1" dirty="0" err="1">
              <a:latin typeface="Verdana" panose="020B0604030504040204" pitchFamily="34" charset="0"/>
              <a:ea typeface="Verdana" panose="020B0604030504040204" pitchFamily="34" charset="0"/>
            </a:rPr>
            <a:t>vienotie</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kritēriji</a:t>
          </a:r>
          <a:endParaRPr lang="lv-LV" dirty="0"/>
        </a:p>
      </dgm:t>
    </dgm:pt>
    <dgm:pt modelId="{A1E10088-56D9-406D-9AA3-19D7D19C6A87}" type="sibTrans" cxnId="{05444C1F-B5C4-4E5B-A735-30ED42A6C6EF}">
      <dgm:prSet/>
      <dgm:spPr/>
      <dgm:t>
        <a:bodyPr/>
        <a:lstStyle/>
        <a:p>
          <a:endParaRPr lang="lv-LV"/>
        </a:p>
      </dgm:t>
    </dgm:pt>
    <dgm:pt modelId="{79A36725-30B1-4E6A-93C6-4BAAD4918DBB}" type="parTrans" cxnId="{05444C1F-B5C4-4E5B-A735-30ED42A6C6EF}">
      <dgm:prSet/>
      <dgm:spPr/>
      <dgm:t>
        <a:bodyPr/>
        <a:lstStyle/>
        <a:p>
          <a:endParaRPr lang="lv-LV"/>
        </a:p>
      </dgm:t>
    </dgm:pt>
    <dgm:pt modelId="{B19E9558-8C61-4667-8376-A1B2A7395C06}" type="pres">
      <dgm:prSet presAssocID="{44CA9359-724F-436D-BFFF-2462063EAE61}" presName="CompostProcess" presStyleCnt="0">
        <dgm:presLayoutVars>
          <dgm:dir/>
          <dgm:resizeHandles val="exact"/>
        </dgm:presLayoutVars>
      </dgm:prSet>
      <dgm:spPr/>
    </dgm:pt>
    <dgm:pt modelId="{1C126414-1E83-4021-B7AB-C329AF66F139}" type="pres">
      <dgm:prSet presAssocID="{44CA9359-724F-436D-BFFF-2462063EAE61}" presName="arrow" presStyleLbl="bgShp" presStyleIdx="0" presStyleCnt="1" custScaleX="117647" custScaleY="82284"/>
      <dgm:spPr/>
    </dgm:pt>
    <dgm:pt modelId="{A0E4BE17-154F-4510-8573-5EAD7EBF0C5A}" type="pres">
      <dgm:prSet presAssocID="{44CA9359-724F-436D-BFFF-2462063EAE61}" presName="linearProcess" presStyleCnt="0"/>
      <dgm:spPr/>
    </dgm:pt>
    <dgm:pt modelId="{05B736E7-15CC-4607-98C5-0A3CCE6F53DE}" type="pres">
      <dgm:prSet presAssocID="{0FCDBB69-D750-4E2B-8267-790BD52FC98E}" presName="textNode" presStyleLbl="node1" presStyleIdx="0" presStyleCnt="3">
        <dgm:presLayoutVars>
          <dgm:bulletEnabled val="1"/>
        </dgm:presLayoutVars>
      </dgm:prSet>
      <dgm:spPr/>
    </dgm:pt>
    <dgm:pt modelId="{30F2B5FF-9215-4203-9A4D-78D276577DCF}" type="pres">
      <dgm:prSet presAssocID="{A1E10088-56D9-406D-9AA3-19D7D19C6A87}" presName="sibTrans" presStyleCnt="0"/>
      <dgm:spPr/>
    </dgm:pt>
    <dgm:pt modelId="{E73F13D4-9D26-4937-9ACD-7562D266617D}" type="pres">
      <dgm:prSet presAssocID="{9E397FDA-5F67-4FBC-9494-A6C2E3CAD139}" presName="textNode" presStyleLbl="node1" presStyleIdx="1" presStyleCnt="3">
        <dgm:presLayoutVars>
          <dgm:bulletEnabled val="1"/>
        </dgm:presLayoutVars>
      </dgm:prSet>
      <dgm:spPr/>
    </dgm:pt>
    <dgm:pt modelId="{BF4003AB-D79A-42D7-A758-F6C174F56976}" type="pres">
      <dgm:prSet presAssocID="{1390D056-F678-443C-890D-3BA97DE68101}" presName="sibTrans" presStyleCnt="0"/>
      <dgm:spPr/>
    </dgm:pt>
    <dgm:pt modelId="{2E4484CB-D2D2-4C9C-8E18-90F1C8B0B8D3}" type="pres">
      <dgm:prSet presAssocID="{F071C6D7-6EB5-4740-93A0-94E3A68FBDF7}" presName="textNode" presStyleLbl="node1" presStyleIdx="2" presStyleCnt="3">
        <dgm:presLayoutVars>
          <dgm:bulletEnabled val="1"/>
        </dgm:presLayoutVars>
      </dgm:prSet>
      <dgm:spPr/>
    </dgm:pt>
  </dgm:ptLst>
  <dgm:cxnLst>
    <dgm:cxn modelId="{05444C1F-B5C4-4E5B-A735-30ED42A6C6EF}" srcId="{44CA9359-724F-436D-BFFF-2462063EAE61}" destId="{0FCDBB69-D750-4E2B-8267-790BD52FC98E}" srcOrd="0" destOrd="0" parTransId="{79A36725-30B1-4E6A-93C6-4BAAD4918DBB}" sibTransId="{A1E10088-56D9-406D-9AA3-19D7D19C6A87}"/>
    <dgm:cxn modelId="{97210CA3-7FC4-45DA-AA8D-31EBFA899228}" type="presOf" srcId="{0FCDBB69-D750-4E2B-8267-790BD52FC98E}" destId="{05B736E7-15CC-4607-98C5-0A3CCE6F53DE}" srcOrd="0" destOrd="0" presId="urn:microsoft.com/office/officeart/2005/8/layout/hProcess9"/>
    <dgm:cxn modelId="{E8052CB9-A0E7-4891-AE14-5329F480A103}" srcId="{44CA9359-724F-436D-BFFF-2462063EAE61}" destId="{9E397FDA-5F67-4FBC-9494-A6C2E3CAD139}" srcOrd="1" destOrd="0" parTransId="{1548A8E7-D42F-4822-9043-2615214D4E60}" sibTransId="{1390D056-F678-443C-890D-3BA97DE68101}"/>
    <dgm:cxn modelId="{3C9AEAC4-3F30-4068-B8E0-B659B9B4A1EE}" type="presOf" srcId="{44CA9359-724F-436D-BFFF-2462063EAE61}" destId="{B19E9558-8C61-4667-8376-A1B2A7395C06}" srcOrd="0" destOrd="0" presId="urn:microsoft.com/office/officeart/2005/8/layout/hProcess9"/>
    <dgm:cxn modelId="{8FC7BBD0-8CB4-41D9-ADF4-20016D0A7F2C}" type="presOf" srcId="{9E397FDA-5F67-4FBC-9494-A6C2E3CAD139}" destId="{E73F13D4-9D26-4937-9ACD-7562D266617D}" srcOrd="0" destOrd="0" presId="urn:microsoft.com/office/officeart/2005/8/layout/hProcess9"/>
    <dgm:cxn modelId="{159DC4F7-3C17-440F-80D2-846E6DF7F785}" type="presOf" srcId="{F071C6D7-6EB5-4740-93A0-94E3A68FBDF7}" destId="{2E4484CB-D2D2-4C9C-8E18-90F1C8B0B8D3}" srcOrd="0" destOrd="0" presId="urn:microsoft.com/office/officeart/2005/8/layout/hProcess9"/>
    <dgm:cxn modelId="{E75AEEFD-3BC3-41E6-930C-76945E6F852E}" srcId="{44CA9359-724F-436D-BFFF-2462063EAE61}" destId="{F071C6D7-6EB5-4740-93A0-94E3A68FBDF7}" srcOrd="2" destOrd="0" parTransId="{FAAA57A8-F147-42F0-BE81-93E1A96A5B14}" sibTransId="{1A412A40-A039-46FE-8DC4-B440649A6253}"/>
    <dgm:cxn modelId="{72CFC5F8-B253-4025-94E9-EAFA44C5C399}" type="presParOf" srcId="{B19E9558-8C61-4667-8376-A1B2A7395C06}" destId="{1C126414-1E83-4021-B7AB-C329AF66F139}" srcOrd="0" destOrd="0" presId="urn:microsoft.com/office/officeart/2005/8/layout/hProcess9"/>
    <dgm:cxn modelId="{82206899-A75A-4AC7-BFFC-224BF2B1A0E9}" type="presParOf" srcId="{B19E9558-8C61-4667-8376-A1B2A7395C06}" destId="{A0E4BE17-154F-4510-8573-5EAD7EBF0C5A}" srcOrd="1" destOrd="0" presId="urn:microsoft.com/office/officeart/2005/8/layout/hProcess9"/>
    <dgm:cxn modelId="{91F5AB1E-1284-4D6F-875F-58F89827C63A}" type="presParOf" srcId="{A0E4BE17-154F-4510-8573-5EAD7EBF0C5A}" destId="{05B736E7-15CC-4607-98C5-0A3CCE6F53DE}" srcOrd="0" destOrd="0" presId="urn:microsoft.com/office/officeart/2005/8/layout/hProcess9"/>
    <dgm:cxn modelId="{89668BFC-676F-4182-9DF1-DB02592DE4DA}" type="presParOf" srcId="{A0E4BE17-154F-4510-8573-5EAD7EBF0C5A}" destId="{30F2B5FF-9215-4203-9A4D-78D276577DCF}" srcOrd="1" destOrd="0" presId="urn:microsoft.com/office/officeart/2005/8/layout/hProcess9"/>
    <dgm:cxn modelId="{67ECE413-F9BF-4762-826D-8C5275056AC6}" type="presParOf" srcId="{A0E4BE17-154F-4510-8573-5EAD7EBF0C5A}" destId="{E73F13D4-9D26-4937-9ACD-7562D266617D}" srcOrd="2" destOrd="0" presId="urn:microsoft.com/office/officeart/2005/8/layout/hProcess9"/>
    <dgm:cxn modelId="{E256D47A-F287-4D3D-8E2F-28308A112A51}" type="presParOf" srcId="{A0E4BE17-154F-4510-8573-5EAD7EBF0C5A}" destId="{BF4003AB-D79A-42D7-A758-F6C174F56976}" srcOrd="3" destOrd="0" presId="urn:microsoft.com/office/officeart/2005/8/layout/hProcess9"/>
    <dgm:cxn modelId="{CA7E6E67-DADE-43A0-A4F8-02BCBAF74450}" type="presParOf" srcId="{A0E4BE17-154F-4510-8573-5EAD7EBF0C5A}" destId="{2E4484CB-D2D2-4C9C-8E18-90F1C8B0B8D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E1859-4FD1-4C7E-A4EF-4513FC6DCECB}">
      <dsp:nvSpPr>
        <dsp:cNvPr id="0" name=""/>
        <dsp:cNvSpPr/>
      </dsp:nvSpPr>
      <dsp:spPr>
        <a:xfrm>
          <a:off x="4015959" y="3547"/>
          <a:ext cx="5931368" cy="453948"/>
        </a:xfrm>
        <a:prstGeom prst="rightArrow">
          <a:avLst>
            <a:gd name="adj1" fmla="val 75000"/>
            <a:gd name="adj2" fmla="val 5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ctr" anchorCtr="0">
          <a:noAutofit/>
        </a:bodyPr>
        <a:lstStyle/>
        <a:p>
          <a:pPr marL="57150" lvl="1" indent="-57150" algn="l" defTabSz="444500">
            <a:lnSpc>
              <a:spcPct val="90000"/>
            </a:lnSpc>
            <a:spcBef>
              <a:spcPct val="0"/>
            </a:spcBef>
            <a:spcAft>
              <a:spcPct val="15000"/>
            </a:spcAft>
            <a:buChar char="•"/>
          </a:pPr>
          <a:endParaRPr lang="lv-LV" sz="1000" i="1" kern="1200" dirty="0">
            <a:latin typeface="Verdana" panose="020B0604030504040204" pitchFamily="34" charset="0"/>
            <a:ea typeface="Verdana" panose="020B0604030504040204" pitchFamily="34" charset="0"/>
            <a:cs typeface="Vani" panose="02040502050405020303" pitchFamily="18" charset="0"/>
          </a:endParaRPr>
        </a:p>
        <a:p>
          <a:pPr marL="57150" lvl="1" indent="-57150" algn="l" defTabSz="400050">
            <a:lnSpc>
              <a:spcPct val="90000"/>
            </a:lnSpc>
            <a:spcBef>
              <a:spcPct val="0"/>
            </a:spcBef>
            <a:spcAft>
              <a:spcPct val="15000"/>
            </a:spcAft>
            <a:buFont typeface="Wingdings" panose="05000000000000000000" pitchFamily="2" charset="2"/>
            <a:buChar char="§"/>
          </a:pPr>
          <a:r>
            <a:rPr lang="en-US" sz="900" i="0" kern="1200" dirty="0">
              <a:latin typeface="Verdana" panose="020B0604030504040204" pitchFamily="34" charset="0"/>
              <a:ea typeface="Verdana" panose="020B0604030504040204" pitchFamily="34" charset="0"/>
              <a:cs typeface="Vani" panose="02040502050405020303" pitchFamily="18" charset="0"/>
            </a:rPr>
            <a:t> </a:t>
          </a:r>
          <a:r>
            <a:rPr lang="lv-LV" sz="900" i="0" kern="1200" dirty="0">
              <a:latin typeface="Verdana" panose="020B0604030504040204" pitchFamily="34" charset="0"/>
              <a:ea typeface="Verdana" panose="020B0604030504040204" pitchFamily="34" charset="0"/>
              <a:cs typeface="Vani" panose="02040502050405020303" pitchFamily="18" charset="0"/>
            </a:rPr>
            <a:t>darbību nosaukumiem </a:t>
          </a:r>
          <a:r>
            <a:rPr lang="en-US" sz="900" i="0" kern="1200" dirty="0" err="1">
              <a:latin typeface="Verdana" panose="020B0604030504040204" pitchFamily="34" charset="0"/>
              <a:ea typeface="Verdana" panose="020B0604030504040204" pitchFamily="34" charset="0"/>
              <a:cs typeface="Vani" panose="02040502050405020303" pitchFamily="18" charset="0"/>
            </a:rPr>
            <a:t>atbilst</a:t>
          </a:r>
          <a:r>
            <a:rPr lang="en-US" sz="900" i="0" kern="1200" dirty="0">
              <a:latin typeface="Verdana" panose="020B0604030504040204" pitchFamily="34" charset="0"/>
              <a:ea typeface="Verdana" panose="020B0604030504040204" pitchFamily="34" charset="0"/>
              <a:cs typeface="Vani" panose="02040502050405020303" pitchFamily="18" charset="0"/>
            </a:rPr>
            <a:t> </a:t>
          </a:r>
          <a:r>
            <a:rPr lang="en-US" sz="900" i="0" kern="1200" dirty="0" err="1">
              <a:latin typeface="Verdana" panose="020B0604030504040204" pitchFamily="34" charset="0"/>
              <a:ea typeface="Verdana" panose="020B0604030504040204" pitchFamily="34" charset="0"/>
              <a:cs typeface="Vani" panose="02040502050405020303" pitchFamily="18" charset="0"/>
            </a:rPr>
            <a:t>darbību</a:t>
          </a:r>
          <a:r>
            <a:rPr lang="lv-LV" sz="900" i="0" kern="1200" dirty="0">
              <a:latin typeface="Verdana" panose="020B0604030504040204" pitchFamily="34" charset="0"/>
              <a:ea typeface="Verdana" panose="020B0604030504040204" pitchFamily="34" charset="0"/>
              <a:cs typeface="Vani" panose="02040502050405020303" pitchFamily="18" charset="0"/>
            </a:rPr>
            <a:t> satur</a:t>
          </a:r>
          <a:r>
            <a:rPr lang="en-US" sz="900" i="0" kern="1200" dirty="0">
              <a:latin typeface="Verdana" panose="020B0604030504040204" pitchFamily="34" charset="0"/>
              <a:ea typeface="Verdana" panose="020B0604030504040204" pitchFamily="34" charset="0"/>
              <a:cs typeface="Vani" panose="02040502050405020303" pitchFamily="18" charset="0"/>
            </a:rPr>
            <a:t>am </a:t>
          </a:r>
          <a:r>
            <a:rPr lang="en-US" sz="900" i="0" kern="1200" dirty="0" err="1">
              <a:latin typeface="Verdana" panose="020B0604030504040204" pitchFamily="34" charset="0"/>
              <a:ea typeface="Verdana" panose="020B0604030504040204" pitchFamily="34" charset="0"/>
              <a:cs typeface="Vani" panose="02040502050405020303" pitchFamily="18" charset="0"/>
            </a:rPr>
            <a:t>aprakstam</a:t>
          </a:r>
          <a:endParaRPr lang="lv-LV" sz="900" i="0" kern="1200" dirty="0">
            <a:latin typeface="Verdana" panose="020B0604030504040204" pitchFamily="34" charset="0"/>
            <a:ea typeface="Verdana" panose="020B0604030504040204" pitchFamily="34" charset="0"/>
            <a:cs typeface="Vani" panose="02040502050405020303" pitchFamily="18" charset="0"/>
          </a:endParaRPr>
        </a:p>
        <a:p>
          <a:pPr marL="57150" lvl="1" indent="-57150" algn="l" defTabSz="400050">
            <a:lnSpc>
              <a:spcPct val="90000"/>
            </a:lnSpc>
            <a:spcBef>
              <a:spcPct val="0"/>
            </a:spcBef>
            <a:spcAft>
              <a:spcPct val="15000"/>
            </a:spcAft>
            <a:buFont typeface="Wingdings" panose="05000000000000000000" pitchFamily="2" charset="2"/>
            <a:buChar char="§"/>
          </a:pPr>
          <a:r>
            <a:rPr lang="en-US" sz="900" i="0" kern="1200" dirty="0">
              <a:latin typeface="Verdana" panose="020B0604030504040204" pitchFamily="34" charset="0"/>
              <a:ea typeface="Verdana" panose="020B0604030504040204" pitchFamily="34" charset="0"/>
              <a:cs typeface="Vani" panose="02040502050405020303" pitchFamily="18" charset="0"/>
            </a:rPr>
            <a:t> var </a:t>
          </a:r>
          <a:r>
            <a:rPr lang="en-US" sz="900" i="0" kern="1200" dirty="0" err="1">
              <a:latin typeface="Verdana" panose="020B0604030504040204" pitchFamily="34" charset="0"/>
              <a:ea typeface="Verdana" panose="020B0604030504040204" pitchFamily="34" charset="0"/>
              <a:cs typeface="Vani" panose="02040502050405020303" pitchFamily="18" charset="0"/>
            </a:rPr>
            <a:t>veidot</a:t>
          </a:r>
          <a:r>
            <a:rPr lang="en-US" sz="900" i="0" kern="1200" dirty="0">
              <a:latin typeface="Verdana" panose="020B0604030504040204" pitchFamily="34" charset="0"/>
              <a:ea typeface="Verdana" panose="020B0604030504040204" pitchFamily="34" charset="0"/>
              <a:cs typeface="Vani" panose="02040502050405020303" pitchFamily="18" charset="0"/>
            </a:rPr>
            <a:t> </a:t>
          </a:r>
          <a:r>
            <a:rPr lang="en-US" sz="900" i="0" kern="1200" dirty="0" err="1">
              <a:latin typeface="Verdana" panose="020B0604030504040204" pitchFamily="34" charset="0"/>
              <a:ea typeface="Verdana" panose="020B0604030504040204" pitchFamily="34" charset="0"/>
              <a:cs typeface="Vani" panose="02040502050405020303" pitchFamily="18" charset="0"/>
            </a:rPr>
            <a:t>apakšdarbības</a:t>
          </a:r>
          <a:r>
            <a:rPr lang="en-US" sz="900" i="0" kern="1200" dirty="0">
              <a:latin typeface="Verdana" panose="020B0604030504040204" pitchFamily="34" charset="0"/>
              <a:ea typeface="Verdana" panose="020B0604030504040204" pitchFamily="34" charset="0"/>
              <a:cs typeface="Vani" panose="02040502050405020303" pitchFamily="18" charset="0"/>
            </a:rPr>
            <a:t> </a:t>
          </a:r>
          <a:endParaRPr lang="lv-LV" sz="900" i="0" kern="1200" dirty="0">
            <a:latin typeface="Verdana" panose="020B0604030504040204" pitchFamily="34" charset="0"/>
            <a:ea typeface="Verdana" panose="020B0604030504040204" pitchFamily="34" charset="0"/>
            <a:cs typeface="Vani" panose="02040502050405020303" pitchFamily="18" charset="0"/>
          </a:endParaRPr>
        </a:p>
        <a:p>
          <a:pPr marL="57150" lvl="1" indent="-57150" algn="l" defTabSz="444500">
            <a:lnSpc>
              <a:spcPct val="90000"/>
            </a:lnSpc>
            <a:spcBef>
              <a:spcPct val="0"/>
            </a:spcBef>
            <a:spcAft>
              <a:spcPct val="15000"/>
            </a:spcAft>
            <a:buFont typeface="Wingdings" panose="05000000000000000000" pitchFamily="2" charset="2"/>
            <a:buChar char="§"/>
          </a:pPr>
          <a:endParaRPr lang="lv-LV" sz="1000" i="0" kern="1200" dirty="0">
            <a:latin typeface="Verdana" panose="020B0604030504040204" pitchFamily="34" charset="0"/>
            <a:ea typeface="Verdana" panose="020B0604030504040204" pitchFamily="34" charset="0"/>
            <a:cs typeface="Vani" panose="02040502050405020303" pitchFamily="18" charset="0"/>
          </a:endParaRPr>
        </a:p>
      </dsp:txBody>
      <dsp:txXfrm>
        <a:off x="4015959" y="60291"/>
        <a:ext cx="5761138" cy="340461"/>
      </dsp:txXfrm>
    </dsp:sp>
    <dsp:sp modelId="{1584771D-B241-4B31-AF0E-C26EB9FE8143}">
      <dsp:nvSpPr>
        <dsp:cNvPr id="0" name=""/>
        <dsp:cNvSpPr/>
      </dsp:nvSpPr>
      <dsp:spPr>
        <a:xfrm>
          <a:off x="18306" y="42125"/>
          <a:ext cx="3997653" cy="37679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endParaRPr lang="en-US" sz="900" b="1" kern="1200" dirty="0">
            <a:latin typeface="Verdana" panose="020B0604030504040204" pitchFamily="34" charset="0"/>
            <a:ea typeface="Verdana" panose="020B0604030504040204" pitchFamily="34" charset="0"/>
            <a:cs typeface="Vani" panose="02040502050405020303" pitchFamily="18" charset="0"/>
          </a:endParaRPr>
        </a:p>
        <a:p>
          <a:pPr marL="0" lvl="0" indent="0" algn="ctr" defTabSz="400050">
            <a:lnSpc>
              <a:spcPct val="90000"/>
            </a:lnSpc>
            <a:spcBef>
              <a:spcPct val="0"/>
            </a:spcBef>
            <a:spcAft>
              <a:spcPct val="35000"/>
            </a:spcAft>
            <a:buNone/>
          </a:pPr>
          <a:r>
            <a:rPr lang="lv-LV" sz="900" b="1" kern="1200" dirty="0">
              <a:latin typeface="Verdana" panose="020B0604030504040204" pitchFamily="34" charset="0"/>
              <a:ea typeface="Verdana" panose="020B0604030504040204" pitchFamily="34" charset="0"/>
              <a:cs typeface="Vani" panose="02040502050405020303" pitchFamily="18" charset="0"/>
            </a:rPr>
            <a:t>ATZĪMĒ DARBĪBAS</a:t>
          </a:r>
          <a:endParaRPr lang="en-US" sz="900" b="1" kern="1200" dirty="0">
            <a:latin typeface="Verdana" panose="020B0604030504040204" pitchFamily="34" charset="0"/>
            <a:ea typeface="Verdana" panose="020B0604030504040204" pitchFamily="34" charset="0"/>
            <a:cs typeface="Vani" panose="02040502050405020303" pitchFamily="18" charset="0"/>
          </a:endParaRPr>
        </a:p>
        <a:p>
          <a:pPr marL="0" lvl="0" indent="0" algn="l" defTabSz="400050">
            <a:lnSpc>
              <a:spcPct val="90000"/>
            </a:lnSpc>
            <a:spcBef>
              <a:spcPct val="0"/>
            </a:spcBef>
            <a:spcAft>
              <a:spcPct val="35000"/>
            </a:spcAft>
            <a:buNone/>
          </a:pPr>
          <a:r>
            <a:rPr lang="en-US" sz="1000" kern="1200" dirty="0">
              <a:latin typeface="Verdana" panose="020B0604030504040204" pitchFamily="34" charset="0"/>
              <a:ea typeface="Verdana" panose="020B0604030504040204" pitchFamily="34" charset="0"/>
              <a:cs typeface="Vani" panose="02040502050405020303" pitchFamily="18" charset="0"/>
            </a:rPr>
            <a:t>d</a:t>
          </a:r>
          <a:r>
            <a:rPr lang="lv-LV" sz="1000" kern="1200" dirty="0" err="1">
              <a:latin typeface="Verdana" panose="020B0604030504040204" pitchFamily="34" charset="0"/>
              <a:ea typeface="Verdana" panose="020B0604030504040204" pitchFamily="34" charset="0"/>
              <a:cs typeface="Vani" panose="02040502050405020303" pitchFamily="18" charset="0"/>
            </a:rPr>
            <a:t>arbības</a:t>
          </a:r>
          <a:r>
            <a:rPr lang="lv-LV" sz="1000" kern="1200" dirty="0">
              <a:latin typeface="Verdana" panose="020B0604030504040204" pitchFamily="34" charset="0"/>
              <a:ea typeface="Verdana" panose="020B0604030504040204" pitchFamily="34" charset="0"/>
              <a:cs typeface="Vani" panose="02040502050405020303" pitchFamily="18" charset="0"/>
            </a:rPr>
            <a:t> </a:t>
          </a:r>
          <a:r>
            <a:rPr lang="en-US" sz="1000" kern="1200" dirty="0" err="1">
              <a:latin typeface="Verdana" panose="020B0604030504040204" pitchFamily="34" charset="0"/>
              <a:ea typeface="Verdana" panose="020B0604030504040204" pitchFamily="34" charset="0"/>
              <a:cs typeface="Vani" panose="02040502050405020303" pitchFamily="18" charset="0"/>
            </a:rPr>
            <a:t>definētas</a:t>
          </a:r>
          <a:r>
            <a:rPr lang="en-US" sz="1000" kern="1200" dirty="0">
              <a:latin typeface="Verdana" panose="020B0604030504040204" pitchFamily="34" charset="0"/>
              <a:ea typeface="Verdana" panose="020B0604030504040204" pitchFamily="34" charset="0"/>
              <a:cs typeface="Vani" panose="02040502050405020303" pitchFamily="18" charset="0"/>
            </a:rPr>
            <a:t> </a:t>
          </a:r>
          <a:r>
            <a:rPr lang="lv-LV" sz="1000" kern="1200" dirty="0">
              <a:latin typeface="Verdana" panose="020B0604030504040204" pitchFamily="34" charset="0"/>
              <a:ea typeface="Verdana" panose="020B0604030504040204" pitchFamily="34" charset="0"/>
              <a:cs typeface="Vani" panose="02040502050405020303" pitchFamily="18" charset="0"/>
            </a:rPr>
            <a:t> </a:t>
          </a:r>
          <a:r>
            <a:rPr lang="en-US" sz="1000" kern="1200" dirty="0" err="1">
              <a:latin typeface="Verdana" panose="020B0604030504040204" pitchFamily="34" charset="0"/>
              <a:ea typeface="Verdana" panose="020B0604030504040204" pitchFamily="34" charset="0"/>
              <a:cs typeface="Vani" panose="02040502050405020303" pitchFamily="18" charset="0"/>
            </a:rPr>
            <a:t>saskaņā</a:t>
          </a:r>
          <a:r>
            <a:rPr lang="en-US" sz="1000" kern="1200" dirty="0">
              <a:latin typeface="Verdana" panose="020B0604030504040204" pitchFamily="34" charset="0"/>
              <a:ea typeface="Verdana" panose="020B0604030504040204" pitchFamily="34" charset="0"/>
              <a:cs typeface="Vani" panose="02040502050405020303" pitchFamily="18" charset="0"/>
            </a:rPr>
            <a:t> </a:t>
          </a:r>
          <a:r>
            <a:rPr lang="en-US" sz="1000" kern="1200" dirty="0" err="1">
              <a:latin typeface="Verdana" panose="020B0604030504040204" pitchFamily="34" charset="0"/>
              <a:ea typeface="Verdana" panose="020B0604030504040204" pitchFamily="34" charset="0"/>
              <a:cs typeface="Vani" panose="02040502050405020303" pitchFamily="18" charset="0"/>
            </a:rPr>
            <a:t>ar</a:t>
          </a:r>
          <a:r>
            <a:rPr lang="en-US" sz="1000" kern="1200" dirty="0">
              <a:latin typeface="Verdana" panose="020B0604030504040204" pitchFamily="34" charset="0"/>
              <a:ea typeface="Verdana" panose="020B0604030504040204" pitchFamily="34" charset="0"/>
              <a:cs typeface="Vani" panose="02040502050405020303" pitchFamily="18" charset="0"/>
            </a:rPr>
            <a:t> </a:t>
          </a:r>
          <a:r>
            <a:rPr lang="lv-LV" sz="1000" kern="1200" dirty="0">
              <a:latin typeface="Verdana" panose="020B0604030504040204" pitchFamily="34" charset="0"/>
              <a:ea typeface="Verdana" panose="020B0604030504040204" pitchFamily="34" charset="0"/>
              <a:cs typeface="Vani" panose="02040502050405020303" pitchFamily="18" charset="0"/>
            </a:rPr>
            <a:t> MK noteikumos</a:t>
          </a:r>
          <a:r>
            <a:rPr lang="en-US" sz="1000" kern="1200" dirty="0">
              <a:latin typeface="Verdana" panose="020B0604030504040204" pitchFamily="34" charset="0"/>
              <a:ea typeface="Verdana" panose="020B0604030504040204" pitchFamily="34" charset="0"/>
              <a:cs typeface="Vani" panose="02040502050405020303" pitchFamily="18" charset="0"/>
            </a:rPr>
            <a:t> 33. </a:t>
          </a:r>
          <a:r>
            <a:rPr lang="en-US" sz="1000" kern="1200" dirty="0" err="1">
              <a:latin typeface="Verdana" panose="020B0604030504040204" pitchFamily="34" charset="0"/>
              <a:ea typeface="Verdana" panose="020B0604030504040204" pitchFamily="34" charset="0"/>
              <a:cs typeface="Vani" panose="02040502050405020303" pitchFamily="18" charset="0"/>
            </a:rPr>
            <a:t>punktu</a:t>
          </a:r>
          <a:endParaRPr lang="en-US" sz="1000" kern="1200" dirty="0">
            <a:latin typeface="Verdana" panose="020B0604030504040204" pitchFamily="34" charset="0"/>
            <a:ea typeface="Verdana" panose="020B0604030504040204" pitchFamily="34" charset="0"/>
            <a:cs typeface="Vani" panose="02040502050405020303" pitchFamily="18" charset="0"/>
          </a:endParaRPr>
        </a:p>
        <a:p>
          <a:pPr marL="0" lvl="0" indent="0" algn="l" defTabSz="400050">
            <a:lnSpc>
              <a:spcPct val="90000"/>
            </a:lnSpc>
            <a:spcBef>
              <a:spcPct val="0"/>
            </a:spcBef>
            <a:spcAft>
              <a:spcPct val="35000"/>
            </a:spcAft>
            <a:buNone/>
          </a:pPr>
          <a:endParaRPr lang="lv-LV" sz="1000" b="1" kern="1200" dirty="0">
            <a:latin typeface="Verdana" panose="020B0604030504040204" pitchFamily="34" charset="0"/>
            <a:ea typeface="Verdana" panose="020B0604030504040204" pitchFamily="34" charset="0"/>
            <a:cs typeface="Vani" panose="02040502050405020303" pitchFamily="18" charset="0"/>
          </a:endParaRPr>
        </a:p>
      </dsp:txBody>
      <dsp:txXfrm>
        <a:off x="36700" y="60519"/>
        <a:ext cx="3960865" cy="340005"/>
      </dsp:txXfrm>
    </dsp:sp>
    <dsp:sp modelId="{DE8233C7-9352-4514-8F08-047661A8B1DD}">
      <dsp:nvSpPr>
        <dsp:cNvPr id="0" name=""/>
        <dsp:cNvSpPr/>
      </dsp:nvSpPr>
      <dsp:spPr>
        <a:xfrm>
          <a:off x="3992093" y="474618"/>
          <a:ext cx="5973541" cy="1607513"/>
        </a:xfrm>
        <a:prstGeom prst="rightArrow">
          <a:avLst>
            <a:gd name="adj1" fmla="val 75000"/>
            <a:gd name="adj2" fmla="val 5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Font typeface="Wingdings" panose="05000000000000000000" pitchFamily="2" charset="2"/>
            <a:buNone/>
          </a:pPr>
          <a:r>
            <a:rPr lang="en-US" sz="1000" b="1" i="0" u="none" kern="1200" dirty="0" err="1">
              <a:latin typeface="Verdana" panose="020B0604030504040204" pitchFamily="34" charset="0"/>
              <a:ea typeface="Verdana" panose="020B0604030504040204" pitchFamily="34" charset="0"/>
            </a:rPr>
            <a:t>Darbību</a:t>
          </a:r>
          <a:r>
            <a:rPr lang="en-US" sz="1000" b="1" i="0" u="none" kern="1200" dirty="0">
              <a:latin typeface="Verdana" panose="020B0604030504040204" pitchFamily="34" charset="0"/>
              <a:ea typeface="Verdana" panose="020B0604030504040204" pitchFamily="34" charset="0"/>
            </a:rPr>
            <a:t> </a:t>
          </a:r>
          <a:r>
            <a:rPr lang="en-US" sz="1000" b="1" i="0" u="none" kern="1200" dirty="0" err="1">
              <a:latin typeface="Verdana" panose="020B0604030504040204" pitchFamily="34" charset="0"/>
              <a:ea typeface="Verdana" panose="020B0604030504040204" pitchFamily="34" charset="0"/>
            </a:rPr>
            <a:t>aprakstos</a:t>
          </a:r>
          <a:r>
            <a:rPr lang="en-US" sz="1000" b="1" i="0" u="none" kern="1200" dirty="0">
              <a:latin typeface="Verdana" panose="020B0604030504040204" pitchFamily="34" charset="0"/>
              <a:ea typeface="Verdana" panose="020B0604030504040204" pitchFamily="34" charset="0"/>
            </a:rPr>
            <a:t>:</a:t>
          </a:r>
          <a:endParaRPr lang="lv-LV" sz="1000" b="0" i="0" kern="1200" dirty="0">
            <a:latin typeface="Verdana" panose="020B0604030504040204" pitchFamily="34" charset="0"/>
            <a:ea typeface="Verdana" panose="020B0604030504040204" pitchFamily="34" charset="0"/>
            <a:cs typeface="Vani" panose="02040502050405020303" pitchFamily="18" charset="0"/>
          </a:endParaRPr>
        </a:p>
        <a:p>
          <a:pPr marL="57150" lvl="1" indent="-57150" algn="l" defTabSz="444500">
            <a:lnSpc>
              <a:spcPct val="90000"/>
            </a:lnSpc>
            <a:spcBef>
              <a:spcPct val="0"/>
            </a:spcBef>
            <a:spcAft>
              <a:spcPct val="15000"/>
            </a:spcAft>
            <a:buFont typeface="Wingdings" panose="05000000000000000000" pitchFamily="2" charset="2"/>
            <a:buChar char="§"/>
          </a:pPr>
          <a:r>
            <a:rPr lang="en-US" sz="1000" b="0" i="0"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sniedz</a:t>
          </a: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informāciju</a:t>
          </a:r>
          <a:r>
            <a:rPr lang="en-US" sz="1000" b="0" i="0" u="none" kern="1200" dirty="0">
              <a:latin typeface="Verdana" panose="020B0604030504040204" pitchFamily="34" charset="0"/>
              <a:ea typeface="Verdana" panose="020B0604030504040204" pitchFamily="34" charset="0"/>
            </a:rPr>
            <a:t> par </a:t>
          </a:r>
          <a:r>
            <a:rPr lang="en-US" sz="1000" b="0" i="0" u="none" kern="1200" dirty="0" err="1">
              <a:latin typeface="Verdana" panose="020B0604030504040204" pitchFamily="34" charset="0"/>
              <a:ea typeface="Verdana" panose="020B0604030504040204" pitchFamily="34" charset="0"/>
            </a:rPr>
            <a:t>darbības</a:t>
          </a:r>
          <a:r>
            <a:rPr lang="en-US" sz="1000" b="0" i="0" u="none" kern="1200" dirty="0">
              <a:latin typeface="Verdana" panose="020B0604030504040204" pitchFamily="34" charset="0"/>
              <a:ea typeface="Verdana" panose="020B0604030504040204" pitchFamily="34" charset="0"/>
            </a:rPr>
            <a:t> </a:t>
          </a:r>
          <a:r>
            <a:rPr lang="lv-LV" sz="1000" b="0" i="0" u="none" kern="1200" dirty="0">
              <a:latin typeface="Verdana" panose="020B0604030504040204" pitchFamily="34" charset="0"/>
              <a:ea typeface="Verdana" panose="020B0604030504040204" pitchFamily="34" charset="0"/>
            </a:rPr>
            <a:t>ietvaros </a:t>
          </a:r>
          <a:r>
            <a:rPr lang="en-US" sz="1000" b="0" i="0" u="none" kern="1200" dirty="0" err="1">
              <a:latin typeface="Verdana" panose="020B0604030504040204" pitchFamily="34" charset="0"/>
              <a:ea typeface="Verdana" panose="020B0604030504040204" pitchFamily="34" charset="0"/>
            </a:rPr>
            <a:t>plānoto</a:t>
          </a: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rīcību</a:t>
          </a:r>
          <a:endParaRPr lang="lv-LV" sz="1000" b="0" i="0" u="none" kern="1200" dirty="0">
            <a:latin typeface="Verdana" panose="020B0604030504040204" pitchFamily="34" charset="0"/>
            <a:ea typeface="Verdana" panose="020B0604030504040204" pitchFamily="34" charset="0"/>
          </a:endParaRPr>
        </a:p>
        <a:p>
          <a:pPr marL="57150" lvl="1" indent="-57150" algn="l" defTabSz="444500">
            <a:lnSpc>
              <a:spcPct val="90000"/>
            </a:lnSpc>
            <a:spcBef>
              <a:spcPct val="0"/>
            </a:spcBef>
            <a:spcAft>
              <a:spcPct val="15000"/>
            </a:spcAft>
            <a:buFont typeface="Wingdings" panose="05000000000000000000" pitchFamily="2" charset="2"/>
            <a:buChar char="§"/>
          </a:pP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sniedz</a:t>
          </a: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pamatojumu</a:t>
          </a: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darbību</a:t>
          </a: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nepieciešamībai</a:t>
          </a:r>
          <a:endParaRPr lang="lv-LV" sz="1000" b="0" i="0" u="none" kern="1200" dirty="0">
            <a:latin typeface="Verdana" panose="020B0604030504040204" pitchFamily="34" charset="0"/>
            <a:ea typeface="Verdana" panose="020B0604030504040204" pitchFamily="34" charset="0"/>
          </a:endParaRPr>
        </a:p>
        <a:p>
          <a:pPr marL="57150" lvl="1" indent="-57150" algn="l" defTabSz="444500">
            <a:lnSpc>
              <a:spcPct val="90000"/>
            </a:lnSpc>
            <a:spcBef>
              <a:spcPct val="0"/>
            </a:spcBef>
            <a:spcAft>
              <a:spcPct val="15000"/>
            </a:spcAft>
            <a:buFont typeface="Wingdings" panose="05000000000000000000" pitchFamily="2" charset="2"/>
            <a:buChar char="§"/>
          </a:pPr>
          <a:r>
            <a:rPr lang="en-US" sz="1000" b="0" i="0" kern="1200" dirty="0">
              <a:latin typeface="Verdana" panose="020B0604030504040204" pitchFamily="34" charset="0"/>
              <a:ea typeface="Verdana" panose="020B0604030504040204" pitchFamily="34" charset="0"/>
            </a:rPr>
            <a:t> </a:t>
          </a:r>
          <a:r>
            <a:rPr lang="en-US" sz="1000" b="0" i="0" kern="1200" dirty="0" err="1">
              <a:latin typeface="Verdana" panose="020B0604030504040204" pitchFamily="34" charset="0"/>
              <a:ea typeface="Verdana" panose="020B0604030504040204" pitchFamily="34" charset="0"/>
            </a:rPr>
            <a:t>sniedz</a:t>
          </a:r>
          <a:r>
            <a:rPr lang="en-US" sz="1000" b="0" i="0" kern="1200" dirty="0">
              <a:latin typeface="Verdana" panose="020B0604030504040204" pitchFamily="34" charset="0"/>
              <a:ea typeface="Verdana" panose="020B0604030504040204" pitchFamily="34" charset="0"/>
            </a:rPr>
            <a:t> </a:t>
          </a:r>
          <a:r>
            <a:rPr lang="en-US" sz="1000" b="0" i="0" kern="1200" dirty="0" err="1">
              <a:latin typeface="Verdana" panose="020B0604030504040204" pitchFamily="34" charset="0"/>
              <a:ea typeface="Verdana" panose="020B0604030504040204" pitchFamily="34" charset="0"/>
            </a:rPr>
            <a:t>pamatojums</a:t>
          </a:r>
          <a:r>
            <a:rPr lang="en-US" sz="1000" b="0" i="0" kern="1200" dirty="0">
              <a:latin typeface="Verdana" panose="020B0604030504040204" pitchFamily="34" charset="0"/>
              <a:ea typeface="Verdana" panose="020B0604030504040204" pitchFamily="34" charset="0"/>
            </a:rPr>
            <a:t>, ka </a:t>
          </a:r>
          <a:r>
            <a:rPr lang="lv-LV" sz="1000" b="0" i="0" u="none" kern="1200" dirty="0">
              <a:latin typeface="Verdana" panose="020B0604030504040204" pitchFamily="34" charset="0"/>
              <a:ea typeface="Verdana" panose="020B0604030504040204" pitchFamily="34" charset="0"/>
            </a:rPr>
            <a:t>plānotās darbības risinās identificētās mērķa grupas vajadzības un problēmas</a:t>
          </a:r>
        </a:p>
        <a:p>
          <a:pPr marL="57150" lvl="1" indent="-57150" algn="l" defTabSz="444500">
            <a:lnSpc>
              <a:spcPct val="90000"/>
            </a:lnSpc>
            <a:spcBef>
              <a:spcPct val="0"/>
            </a:spcBef>
            <a:spcAft>
              <a:spcPct val="15000"/>
            </a:spcAft>
            <a:buFont typeface="Wingdings" panose="05000000000000000000" pitchFamily="2" charset="2"/>
            <a:buChar char="§"/>
          </a:pP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skaidro</a:t>
          </a:r>
          <a:r>
            <a:rPr lang="en-US" sz="1000" b="0" i="0" u="none" kern="1200" dirty="0">
              <a:latin typeface="Verdana" panose="020B0604030504040204" pitchFamily="34" charset="0"/>
              <a:ea typeface="Verdana" panose="020B0604030504040204" pitchFamily="34" charset="0"/>
            </a:rPr>
            <a:t>, kas </a:t>
          </a:r>
          <a:r>
            <a:rPr lang="en-US" sz="1000" b="0" i="0" u="none" kern="1200" dirty="0" err="1">
              <a:latin typeface="Verdana" panose="020B0604030504040204" pitchFamily="34" charset="0"/>
              <a:ea typeface="Verdana" panose="020B0604030504040204" pitchFamily="34" charset="0"/>
            </a:rPr>
            <a:t>ir</a:t>
          </a: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jau</a:t>
          </a: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paveikts</a:t>
          </a: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pirms</a:t>
          </a:r>
          <a:r>
            <a:rPr lang="en-US" sz="1000" b="0" i="0" u="none" kern="1200" dirty="0">
              <a:latin typeface="Verdana" panose="020B0604030504040204" pitchFamily="34" charset="0"/>
              <a:ea typeface="Verdana" panose="020B0604030504040204" pitchFamily="34" charset="0"/>
            </a:rPr>
            <a:t> PI </a:t>
          </a:r>
          <a:r>
            <a:rPr lang="en-US" sz="1000" b="0" i="0" u="none" kern="1200" dirty="0" err="1">
              <a:latin typeface="Verdana" panose="020B0604030504040204" pitchFamily="34" charset="0"/>
              <a:ea typeface="Verdana" panose="020B0604030504040204" pitchFamily="34" charset="0"/>
            </a:rPr>
            <a:t>iesniegšanas</a:t>
          </a:r>
          <a:endParaRPr lang="lv-LV" sz="1000" b="0" i="0" u="none" kern="1200" dirty="0">
            <a:latin typeface="Verdana" panose="020B0604030504040204" pitchFamily="34" charset="0"/>
            <a:ea typeface="Verdana" panose="020B0604030504040204" pitchFamily="34" charset="0"/>
          </a:endParaRPr>
        </a:p>
        <a:p>
          <a:pPr marL="57150" lvl="1" indent="-57150" algn="l" defTabSz="444500">
            <a:lnSpc>
              <a:spcPct val="90000"/>
            </a:lnSpc>
            <a:spcBef>
              <a:spcPct val="0"/>
            </a:spcBef>
            <a:spcAft>
              <a:spcPct val="15000"/>
            </a:spcAft>
            <a:buFont typeface="Wingdings" panose="05000000000000000000" pitchFamily="2" charset="2"/>
            <a:buChar char="§"/>
          </a:pP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sniedz</a:t>
          </a:r>
          <a:r>
            <a:rPr lang="en-US" sz="1000" b="0" i="0" u="none" kern="1200" dirty="0">
              <a:latin typeface="Verdana" panose="020B0604030504040204" pitchFamily="34" charset="0"/>
              <a:ea typeface="Verdana" panose="020B0604030504040204" pitchFamily="34" charset="0"/>
            </a:rPr>
            <a:t> </a:t>
          </a:r>
          <a:r>
            <a:rPr lang="en-US" sz="1000" b="0" i="0" u="none" kern="1200" dirty="0" err="1">
              <a:latin typeface="Verdana" panose="020B0604030504040204" pitchFamily="34" charset="0"/>
              <a:ea typeface="Verdana" panose="020B0604030504040204" pitchFamily="34" charset="0"/>
            </a:rPr>
            <a:t>informāciju</a:t>
          </a:r>
          <a:r>
            <a:rPr lang="en-US" sz="1000" b="0" i="0" u="none" kern="1200" dirty="0">
              <a:latin typeface="Verdana" panose="020B0604030504040204" pitchFamily="34" charset="0"/>
              <a:ea typeface="Verdana" panose="020B0604030504040204" pitchFamily="34" charset="0"/>
            </a:rPr>
            <a:t> par </a:t>
          </a:r>
          <a:r>
            <a:rPr lang="en-US" sz="1000" b="0" i="0" u="none" kern="1200" dirty="0" err="1">
              <a:latin typeface="Verdana" panose="020B0604030504040204" pitchFamily="34" charset="0"/>
              <a:ea typeface="Verdana" panose="020B0604030504040204" pitchFamily="34" charset="0"/>
            </a:rPr>
            <a:t>atbilstību</a:t>
          </a:r>
          <a:r>
            <a:rPr lang="en-US" sz="1000" b="0" i="0" u="none" kern="1200" dirty="0">
              <a:latin typeface="Verdana" panose="020B0604030504040204" pitchFamily="34" charset="0"/>
              <a:ea typeface="Verdana" panose="020B0604030504040204" pitchFamily="34" charset="0"/>
            </a:rPr>
            <a:t> HP </a:t>
          </a:r>
          <a:r>
            <a:rPr lang="en-US" sz="1000" b="0" i="0" u="none" kern="1200" dirty="0" err="1">
              <a:latin typeface="Verdana" panose="020B0604030504040204" pitchFamily="34" charset="0"/>
              <a:ea typeface="Verdana" panose="020B0604030504040204" pitchFamily="34" charset="0"/>
            </a:rPr>
            <a:t>principiem</a:t>
          </a:r>
          <a:endParaRPr lang="lv-LV" sz="1000" b="0" i="0" u="none" kern="1200" dirty="0">
            <a:latin typeface="Verdana" panose="020B0604030504040204" pitchFamily="34" charset="0"/>
            <a:ea typeface="Verdana" panose="020B0604030504040204" pitchFamily="34" charset="0"/>
          </a:endParaRPr>
        </a:p>
        <a:p>
          <a:pPr marL="57150" lvl="1" indent="-57150" algn="l" defTabSz="400050">
            <a:lnSpc>
              <a:spcPct val="90000"/>
            </a:lnSpc>
            <a:spcBef>
              <a:spcPct val="0"/>
            </a:spcBef>
            <a:spcAft>
              <a:spcPct val="15000"/>
            </a:spcAft>
            <a:buFont typeface="Wingdings" panose="05000000000000000000" pitchFamily="2" charset="2"/>
            <a:buNone/>
          </a:pPr>
          <a:endParaRPr lang="lv-LV" sz="900" b="0" i="0" u="none" kern="1200" dirty="0">
            <a:latin typeface="Verdana" panose="020B0604030504040204" pitchFamily="34" charset="0"/>
            <a:ea typeface="Verdana" panose="020B0604030504040204" pitchFamily="34" charset="0"/>
          </a:endParaRPr>
        </a:p>
        <a:p>
          <a:pPr marL="57150" lvl="1" indent="-57150" algn="l" defTabSz="400050">
            <a:lnSpc>
              <a:spcPct val="90000"/>
            </a:lnSpc>
            <a:spcBef>
              <a:spcPct val="0"/>
            </a:spcBef>
            <a:spcAft>
              <a:spcPct val="15000"/>
            </a:spcAft>
            <a:buFont typeface="Wingdings" panose="05000000000000000000" pitchFamily="2" charset="2"/>
            <a:buChar char="§"/>
          </a:pPr>
          <a:endParaRPr lang="lv-LV" sz="900" b="0" i="0" u="none" kern="1200" dirty="0">
            <a:latin typeface="Verdana" panose="020B0604030504040204" pitchFamily="34" charset="0"/>
            <a:ea typeface="Verdana" panose="020B0604030504040204" pitchFamily="34" charset="0"/>
          </a:endParaRPr>
        </a:p>
        <a:p>
          <a:pPr marL="57150" lvl="1" indent="-57150" algn="l" defTabSz="400050">
            <a:lnSpc>
              <a:spcPct val="90000"/>
            </a:lnSpc>
            <a:spcBef>
              <a:spcPct val="0"/>
            </a:spcBef>
            <a:spcAft>
              <a:spcPct val="15000"/>
            </a:spcAft>
            <a:buFont typeface="Wingdings" panose="05000000000000000000" pitchFamily="2" charset="2"/>
            <a:buChar char="§"/>
          </a:pPr>
          <a:endParaRPr lang="lv-LV" sz="900" b="0" i="0" u="none" kern="1200" dirty="0">
            <a:latin typeface="Verdana" panose="020B0604030504040204" pitchFamily="34" charset="0"/>
            <a:ea typeface="Verdana" panose="020B0604030504040204" pitchFamily="34" charset="0"/>
          </a:endParaRPr>
        </a:p>
        <a:p>
          <a:pPr marL="57150" lvl="1" indent="-57150" algn="l" defTabSz="400050">
            <a:lnSpc>
              <a:spcPct val="90000"/>
            </a:lnSpc>
            <a:spcBef>
              <a:spcPct val="0"/>
            </a:spcBef>
            <a:spcAft>
              <a:spcPct val="15000"/>
            </a:spcAft>
            <a:buFont typeface="Wingdings" panose="05000000000000000000" pitchFamily="2" charset="2"/>
            <a:buNone/>
          </a:pPr>
          <a:endParaRPr lang="lv-LV" sz="900" i="0" u="none" kern="1200" dirty="0">
            <a:latin typeface="Verdana" panose="020B0604030504040204" pitchFamily="34" charset="0"/>
            <a:ea typeface="Verdana" panose="020B0604030504040204" pitchFamily="34" charset="0"/>
          </a:endParaRPr>
        </a:p>
        <a:p>
          <a:pPr marL="57150" lvl="1" indent="-57150" algn="l" defTabSz="444500">
            <a:lnSpc>
              <a:spcPct val="90000"/>
            </a:lnSpc>
            <a:spcBef>
              <a:spcPct val="0"/>
            </a:spcBef>
            <a:spcAft>
              <a:spcPct val="15000"/>
            </a:spcAft>
            <a:buChar char="•"/>
          </a:pPr>
          <a:endParaRPr lang="lv-LV" sz="1000" kern="1200"/>
        </a:p>
        <a:p>
          <a:pPr marL="57150" lvl="1" indent="-57150" algn="l" defTabSz="444500">
            <a:lnSpc>
              <a:spcPct val="90000"/>
            </a:lnSpc>
            <a:spcBef>
              <a:spcPct val="0"/>
            </a:spcBef>
            <a:spcAft>
              <a:spcPct val="15000"/>
            </a:spcAft>
            <a:buChar char="•"/>
          </a:pPr>
          <a:endParaRPr lang="lv-LV" sz="1000" kern="1200"/>
        </a:p>
      </dsp:txBody>
      <dsp:txXfrm>
        <a:off x="3992093" y="675557"/>
        <a:ext cx="5370724" cy="1205635"/>
      </dsp:txXfrm>
    </dsp:sp>
    <dsp:sp modelId="{F00454CE-202A-4CCB-B112-C334805F110E}">
      <dsp:nvSpPr>
        <dsp:cNvPr id="0" name=""/>
        <dsp:cNvSpPr/>
      </dsp:nvSpPr>
      <dsp:spPr>
        <a:xfrm>
          <a:off x="7" y="576365"/>
          <a:ext cx="3992078" cy="1390861"/>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lv-LV" sz="1500" b="1" kern="1200" dirty="0"/>
            <a:t>DARBĪB</a:t>
          </a:r>
          <a:r>
            <a:rPr lang="en-US" sz="1500" b="1" kern="1200" dirty="0"/>
            <a:t>U</a:t>
          </a:r>
          <a:r>
            <a:rPr lang="lv-LV" sz="1500" b="1" kern="1200" dirty="0"/>
            <a:t> APRAKST</a:t>
          </a:r>
          <a:r>
            <a:rPr lang="en-US" sz="1500" b="1" kern="1200" dirty="0"/>
            <a:t>I</a:t>
          </a:r>
          <a:endParaRPr lang="lv-LV" sz="1500" b="1" kern="1200" dirty="0"/>
        </a:p>
      </dsp:txBody>
      <dsp:txXfrm>
        <a:off x="67903" y="644261"/>
        <a:ext cx="3856286" cy="1255069"/>
      </dsp:txXfrm>
    </dsp:sp>
    <dsp:sp modelId="{C40DE5CE-B5DC-40B7-AF52-E8D7CCE46BBA}">
      <dsp:nvSpPr>
        <dsp:cNvPr id="0" name=""/>
        <dsp:cNvSpPr/>
      </dsp:nvSpPr>
      <dsp:spPr>
        <a:xfrm>
          <a:off x="4005376" y="2059586"/>
          <a:ext cx="5949946" cy="415657"/>
        </a:xfrm>
        <a:prstGeom prst="rightArrow">
          <a:avLst>
            <a:gd name="adj1" fmla="val 75000"/>
            <a:gd name="adj2" fmla="val 5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Font typeface="Wingdings" panose="05000000000000000000" pitchFamily="2" charset="2"/>
            <a:buChar char="§"/>
          </a:pPr>
          <a:r>
            <a:rPr lang="lv-LV" sz="1000" b="0" i="0" kern="1200" noProof="0" dirty="0">
              <a:latin typeface="Verdana" panose="020B0604030504040204" pitchFamily="34" charset="0"/>
              <a:ea typeface="Verdana" panose="020B0604030504040204" pitchFamily="34" charset="0"/>
              <a:cs typeface="Vani" panose="02040502050405020303" pitchFamily="18" charset="0"/>
            </a:rPr>
            <a:t> </a:t>
          </a:r>
          <a:r>
            <a:rPr lang="lv-LV" sz="900" b="0" i="0" kern="1200" noProof="0" dirty="0">
              <a:latin typeface="Verdana" panose="020B0604030504040204" pitchFamily="34" charset="0"/>
              <a:ea typeface="Verdana" panose="020B0604030504040204" pitchFamily="34" charset="0"/>
              <a:cs typeface="Vani" panose="02040502050405020303" pitchFamily="18" charset="0"/>
            </a:rPr>
            <a:t>norāda skaitlisko izteiksmi un atbilstošu mērvienību</a:t>
          </a:r>
          <a:endParaRPr lang="lv-LV" sz="900" kern="1200" dirty="0"/>
        </a:p>
        <a:p>
          <a:pPr marL="57150" lvl="1" indent="-57150" algn="l" defTabSz="400050">
            <a:lnSpc>
              <a:spcPct val="90000"/>
            </a:lnSpc>
            <a:spcBef>
              <a:spcPct val="0"/>
            </a:spcBef>
            <a:spcAft>
              <a:spcPct val="15000"/>
            </a:spcAft>
            <a:buFont typeface="Wingdings" panose="05000000000000000000" pitchFamily="2" charset="2"/>
            <a:buChar char="§"/>
          </a:pPr>
          <a:r>
            <a:rPr lang="en-US" sz="900" b="0" i="0" kern="1200" noProof="0" dirty="0">
              <a:latin typeface="Verdana" panose="020B0604030504040204" pitchFamily="34" charset="0"/>
              <a:ea typeface="Verdana" panose="020B0604030504040204" pitchFamily="34" charset="0"/>
              <a:cs typeface="Vani" panose="02040502050405020303" pitchFamily="18" charset="0"/>
            </a:rPr>
            <a:t> </a:t>
          </a:r>
          <a:r>
            <a:rPr lang="lv-LV" sz="900" b="0" i="0" kern="1200" noProof="0" dirty="0">
              <a:latin typeface="Verdana" panose="020B0604030504040204" pitchFamily="34" charset="0"/>
              <a:ea typeface="Verdana" panose="020B0604030504040204" pitchFamily="34" charset="0"/>
              <a:cs typeface="Vani" panose="02040502050405020303" pitchFamily="18" charset="0"/>
            </a:rPr>
            <a:t>darbību rezultātiem jāizriet no darbības satura un apraksta</a:t>
          </a:r>
        </a:p>
        <a:p>
          <a:pPr marL="57150" lvl="1" indent="-57150" defTabSz="400050">
            <a:lnSpc>
              <a:spcPct val="90000"/>
            </a:lnSpc>
            <a:spcBef>
              <a:spcPct val="0"/>
            </a:spcBef>
            <a:spcAft>
              <a:spcPct val="15000"/>
            </a:spcAft>
          </a:pPr>
          <a:endParaRPr lang="lv-LV" kern="1200" dirty="0"/>
        </a:p>
      </dsp:txBody>
      <dsp:txXfrm>
        <a:off x="4005376" y="2111543"/>
        <a:ext cx="5794075" cy="311743"/>
      </dsp:txXfrm>
    </dsp:sp>
    <dsp:sp modelId="{DD9974C9-46CA-44CD-AB14-574F9C1961CB}">
      <dsp:nvSpPr>
        <dsp:cNvPr id="0" name=""/>
        <dsp:cNvSpPr/>
      </dsp:nvSpPr>
      <dsp:spPr>
        <a:xfrm>
          <a:off x="0" y="2105061"/>
          <a:ext cx="4005419" cy="31135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lv-LV" sz="1050" b="1" kern="1200" dirty="0"/>
            <a:t>DARBĪB</a:t>
          </a:r>
          <a:r>
            <a:rPr lang="en-US" sz="1050" b="1" kern="1200" dirty="0"/>
            <a:t>U </a:t>
          </a:r>
          <a:r>
            <a:rPr lang="lv-LV" sz="1050" b="1" kern="1200" dirty="0"/>
            <a:t>REZULTĀT</a:t>
          </a:r>
          <a:r>
            <a:rPr lang="en-US" sz="1050" b="1" kern="1200" dirty="0"/>
            <a:t>I - </a:t>
          </a:r>
        </a:p>
        <a:p>
          <a:pPr marL="0" lvl="0" indent="0" algn="ctr" defTabSz="466725">
            <a:lnSpc>
              <a:spcPct val="90000"/>
            </a:lnSpc>
            <a:spcBef>
              <a:spcPct val="0"/>
            </a:spcBef>
            <a:spcAft>
              <a:spcPct val="35000"/>
            </a:spcAft>
            <a:buNone/>
          </a:pPr>
          <a:r>
            <a:rPr lang="lv-LV" sz="1050" b="1" kern="1200" dirty="0"/>
            <a:t>DEFINĒ</a:t>
          </a:r>
          <a:r>
            <a:rPr lang="en-US" sz="1050" b="1" kern="1200" dirty="0"/>
            <a:t> PIE </a:t>
          </a:r>
          <a:r>
            <a:rPr lang="lv-LV" sz="1050" b="1" kern="1200" dirty="0"/>
            <a:t>RĀDĪTĀJIEM</a:t>
          </a:r>
          <a:endParaRPr lang="lv-LV" sz="1050" b="1" kern="1200" noProof="0" dirty="0"/>
        </a:p>
      </dsp:txBody>
      <dsp:txXfrm>
        <a:off x="15199" y="2120260"/>
        <a:ext cx="3975021" cy="280960"/>
      </dsp:txXfrm>
    </dsp:sp>
    <dsp:sp modelId="{96EF1455-E551-45A2-A2E9-32F83AE93A96}">
      <dsp:nvSpPr>
        <dsp:cNvPr id="0" name=""/>
        <dsp:cNvSpPr/>
      </dsp:nvSpPr>
      <dsp:spPr>
        <a:xfrm>
          <a:off x="3992085" y="2529438"/>
          <a:ext cx="5973541" cy="320462"/>
        </a:xfrm>
        <a:prstGeom prst="rightArrow">
          <a:avLst>
            <a:gd name="adj1" fmla="val 75000"/>
            <a:gd name="adj2" fmla="val 5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marL="57150" lvl="1" indent="-57150" algn="l" defTabSz="400050">
            <a:lnSpc>
              <a:spcPct val="90000"/>
            </a:lnSpc>
            <a:spcBef>
              <a:spcPct val="0"/>
            </a:spcBef>
            <a:spcAft>
              <a:spcPct val="15000"/>
            </a:spcAft>
            <a:buFont typeface="Wingdings" panose="05000000000000000000" pitchFamily="2" charset="2"/>
            <a:buChar char="§"/>
          </a:pPr>
          <a:r>
            <a:rPr lang="en-US" sz="900" kern="1200" dirty="0">
              <a:latin typeface="Verdana" panose="020B0604030504040204" pitchFamily="34" charset="0"/>
              <a:ea typeface="Verdana" panose="020B0604030504040204" pitchFamily="34" charset="0"/>
            </a:rPr>
            <a:t> </a:t>
          </a:r>
          <a:r>
            <a:rPr lang="lv-LV" sz="900" kern="1200" dirty="0">
              <a:latin typeface="Verdana" panose="020B0604030504040204" pitchFamily="34" charset="0"/>
              <a:ea typeface="Verdana" panose="020B0604030504040204" pitchFamily="34" charset="0"/>
            </a:rPr>
            <a:t>rezultāta</a:t>
          </a:r>
          <a:endParaRPr lang="lv-LV" sz="1000" kern="1200" dirty="0">
            <a:latin typeface="Verdana" panose="020B0604030504040204" pitchFamily="34" charset="0"/>
            <a:ea typeface="Verdana" panose="020B0604030504040204" pitchFamily="34" charset="0"/>
          </a:endParaRPr>
        </a:p>
        <a:p>
          <a:pPr marL="57150" lvl="1" indent="-57150" algn="l" defTabSz="400050">
            <a:lnSpc>
              <a:spcPct val="90000"/>
            </a:lnSpc>
            <a:spcBef>
              <a:spcPct val="0"/>
            </a:spcBef>
            <a:spcAft>
              <a:spcPct val="15000"/>
            </a:spcAft>
            <a:buFont typeface="Wingdings" panose="05000000000000000000" pitchFamily="2" charset="2"/>
            <a:buChar char="§"/>
          </a:pPr>
          <a:r>
            <a:rPr lang="en-US" sz="900" kern="1200" dirty="0">
              <a:latin typeface="Verdana" panose="020B0604030504040204" pitchFamily="34" charset="0"/>
              <a:ea typeface="Verdana" panose="020B0604030504040204" pitchFamily="34" charset="0"/>
            </a:rPr>
            <a:t> </a:t>
          </a:r>
          <a:r>
            <a:rPr lang="lv-LV" sz="900" kern="1200" dirty="0">
              <a:latin typeface="Verdana" panose="020B0604030504040204" pitchFamily="34" charset="0"/>
              <a:ea typeface="Verdana" panose="020B0604030504040204" pitchFamily="34" charset="0"/>
            </a:rPr>
            <a:t>HP VINPI</a:t>
          </a:r>
        </a:p>
      </dsp:txBody>
      <dsp:txXfrm>
        <a:off x="3992085" y="2569496"/>
        <a:ext cx="5853368" cy="240346"/>
      </dsp:txXfrm>
    </dsp:sp>
    <dsp:sp modelId="{ECAA604B-2298-4C45-9B1A-B4D1DB9E800D}">
      <dsp:nvSpPr>
        <dsp:cNvPr id="0" name=""/>
        <dsp:cNvSpPr/>
      </dsp:nvSpPr>
      <dsp:spPr>
        <a:xfrm>
          <a:off x="0" y="2499309"/>
          <a:ext cx="3982361" cy="371057"/>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lv-LV" sz="1050" b="1" kern="1200" dirty="0"/>
            <a:t>RĀDĪTĀJI</a:t>
          </a:r>
        </a:p>
      </dsp:txBody>
      <dsp:txXfrm>
        <a:off x="18114" y="2517423"/>
        <a:ext cx="3946133" cy="334829"/>
      </dsp:txXfrm>
    </dsp:sp>
    <dsp:sp modelId="{8A2AD5F6-4A8C-4833-A58E-24FBA2A38024}">
      <dsp:nvSpPr>
        <dsp:cNvPr id="0" name=""/>
        <dsp:cNvSpPr/>
      </dsp:nvSpPr>
      <dsp:spPr>
        <a:xfrm>
          <a:off x="3973457" y="2841198"/>
          <a:ext cx="5992177" cy="705410"/>
        </a:xfrm>
        <a:prstGeom prst="rightArrow">
          <a:avLst>
            <a:gd name="adj1" fmla="val 75000"/>
            <a:gd name="adj2" fmla="val 5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marL="57150" lvl="1" indent="-57150" algn="l" defTabSz="400050">
            <a:lnSpc>
              <a:spcPct val="90000"/>
            </a:lnSpc>
            <a:spcBef>
              <a:spcPct val="0"/>
            </a:spcBef>
            <a:spcAft>
              <a:spcPct val="15000"/>
            </a:spcAft>
            <a:buFont typeface="Wingdings" panose="05000000000000000000" pitchFamily="2" charset="2"/>
            <a:buChar char="§"/>
          </a:pPr>
          <a:r>
            <a:rPr lang="en-US" sz="900" i="0" kern="1200" noProof="0" dirty="0" err="1">
              <a:latin typeface="Verdana" panose="020B0604030504040204" pitchFamily="34" charset="0"/>
              <a:ea typeface="Verdana" panose="020B0604030504040204" pitchFamily="34" charset="0"/>
            </a:rPr>
            <a:t>sniedz</a:t>
          </a:r>
          <a:r>
            <a:rPr lang="en-US" sz="900" i="0" kern="1200" noProof="0" dirty="0">
              <a:latin typeface="Verdana" panose="020B0604030504040204" pitchFamily="34" charset="0"/>
              <a:ea typeface="Verdana" panose="020B0604030504040204" pitchFamily="34" charset="0"/>
            </a:rPr>
            <a:t> </a:t>
          </a:r>
          <a:r>
            <a:rPr lang="en-US" sz="900" i="0" kern="1200" noProof="0" dirty="0" err="1">
              <a:latin typeface="Verdana" panose="020B0604030504040204" pitchFamily="34" charset="0"/>
              <a:ea typeface="Verdana" panose="020B0604030504040204" pitchFamily="34" charset="0"/>
            </a:rPr>
            <a:t>informāciju</a:t>
          </a:r>
          <a:r>
            <a:rPr lang="en-US" sz="900" i="0" kern="1200" noProof="0" dirty="0">
              <a:latin typeface="Verdana" panose="020B0604030504040204" pitchFamily="34" charset="0"/>
              <a:ea typeface="Verdana" panose="020B0604030504040204" pitchFamily="34" charset="0"/>
            </a:rPr>
            <a:t> par </a:t>
          </a:r>
          <a:r>
            <a:rPr lang="en-US" sz="900" i="0" kern="1200" noProof="0" dirty="0" err="1">
              <a:latin typeface="Verdana" panose="020B0604030504040204" pitchFamily="34" charset="0"/>
              <a:ea typeface="Verdana" panose="020B0604030504040204" pitchFamily="34" charset="0"/>
            </a:rPr>
            <a:t>darbību</a:t>
          </a:r>
          <a:r>
            <a:rPr lang="en-US" sz="900" i="0" kern="1200" noProof="0" dirty="0">
              <a:latin typeface="Verdana" panose="020B0604030504040204" pitchFamily="34" charset="0"/>
              <a:ea typeface="Verdana" panose="020B0604030504040204" pitchFamily="34" charset="0"/>
            </a:rPr>
            <a:t> </a:t>
          </a:r>
          <a:r>
            <a:rPr lang="en-US" sz="900" i="0" kern="1200" noProof="0" dirty="0" err="1">
              <a:latin typeface="Verdana" panose="020B0604030504040204" pitchFamily="34" charset="0"/>
              <a:ea typeface="Verdana" panose="020B0604030504040204" pitchFamily="34" charset="0"/>
            </a:rPr>
            <a:t>īstenošanu</a:t>
          </a:r>
          <a:r>
            <a:rPr lang="en-US" sz="900" i="0" kern="1200" noProof="0" dirty="0">
              <a:latin typeface="Verdana" panose="020B0604030504040204" pitchFamily="34" charset="0"/>
              <a:ea typeface="Verdana" panose="020B0604030504040204" pitchFamily="34" charset="0"/>
            </a:rPr>
            <a:t> </a:t>
          </a:r>
          <a:r>
            <a:rPr lang="en-US" sz="900" i="0" kern="1200" noProof="0" dirty="0" err="1">
              <a:latin typeface="Verdana" panose="020B0604030504040204" pitchFamily="34" charset="0"/>
              <a:ea typeface="Verdana" panose="020B0604030504040204" pitchFamily="34" charset="0"/>
            </a:rPr>
            <a:t>pirms</a:t>
          </a:r>
          <a:r>
            <a:rPr lang="en-US" sz="900" i="0" kern="1200" noProof="0" dirty="0">
              <a:latin typeface="Verdana" panose="020B0604030504040204" pitchFamily="34" charset="0"/>
              <a:ea typeface="Verdana" panose="020B0604030504040204" pitchFamily="34" charset="0"/>
            </a:rPr>
            <a:t> PI </a:t>
          </a:r>
          <a:r>
            <a:rPr lang="en-US" sz="900" i="0" kern="1200" noProof="0" dirty="0" err="1">
              <a:latin typeface="Verdana" panose="020B0604030504040204" pitchFamily="34" charset="0"/>
              <a:ea typeface="Verdana" panose="020B0604030504040204" pitchFamily="34" charset="0"/>
              <a:cs typeface="+mn-cs"/>
            </a:rPr>
            <a:t>iesniegšanas</a:t>
          </a:r>
          <a:r>
            <a:rPr lang="en-US" sz="900" i="0" kern="1200" noProof="0" dirty="0">
              <a:latin typeface="Verdana" panose="020B0604030504040204" pitchFamily="34" charset="0"/>
              <a:ea typeface="Verdana" panose="020B0604030504040204" pitchFamily="34" charset="0"/>
              <a:cs typeface="+mn-cs"/>
            </a:rPr>
            <a:t>  - no </a:t>
          </a:r>
          <a:r>
            <a:rPr lang="lv-LV" sz="900" i="0" kern="1200" dirty="0">
              <a:latin typeface="Verdana" panose="020B0604030504040204" pitchFamily="34" charset="0"/>
              <a:ea typeface="Verdana" panose="020B0604030504040204" pitchFamily="34" charset="0"/>
              <a:cs typeface="+mn-cs"/>
            </a:rPr>
            <a:t>2021.gada 2.decembra</a:t>
          </a:r>
          <a:r>
            <a:rPr lang="en-US" sz="900" i="0" kern="1200" dirty="0">
              <a:latin typeface="Verdana" panose="020B0604030504040204" pitchFamily="34" charset="0"/>
              <a:ea typeface="Verdana" panose="020B0604030504040204" pitchFamily="34" charset="0"/>
              <a:cs typeface="+mn-cs"/>
            </a:rPr>
            <a:t>;</a:t>
          </a:r>
          <a:endParaRPr lang="lv-LV" sz="900" kern="1200" noProof="0" dirty="0">
            <a:latin typeface="Verdana" panose="020B0604030504040204" pitchFamily="34" charset="0"/>
            <a:ea typeface="Verdana" panose="020B0604030504040204" pitchFamily="34" charset="0"/>
          </a:endParaRPr>
        </a:p>
        <a:p>
          <a:pPr marL="57150" lvl="1" indent="-57150" algn="l" defTabSz="400050">
            <a:lnSpc>
              <a:spcPct val="90000"/>
            </a:lnSpc>
            <a:spcBef>
              <a:spcPct val="0"/>
            </a:spcBef>
            <a:spcAft>
              <a:spcPct val="15000"/>
            </a:spcAft>
            <a:buFont typeface="Wingdings" panose="05000000000000000000" pitchFamily="2" charset="2"/>
            <a:buChar char="§"/>
          </a:pPr>
          <a:r>
            <a:rPr lang="en-US" sz="900" i="0" kern="1200" noProof="0" dirty="0" err="1">
              <a:latin typeface="Verdana" panose="020B0604030504040204" pitchFamily="34" charset="0"/>
              <a:ea typeface="Verdana" panose="020B0604030504040204" pitchFamily="34" charset="0"/>
              <a:cs typeface="+mn-cs"/>
            </a:rPr>
            <a:t>sniedz</a:t>
          </a:r>
          <a:r>
            <a:rPr lang="en-US" sz="900" i="0" kern="1200" noProof="0" dirty="0">
              <a:latin typeface="Verdana" panose="020B0604030504040204" pitchFamily="34" charset="0"/>
              <a:ea typeface="Verdana" panose="020B0604030504040204" pitchFamily="34" charset="0"/>
              <a:cs typeface="+mn-cs"/>
            </a:rPr>
            <a:t> </a:t>
          </a:r>
          <a:r>
            <a:rPr lang="en-US" sz="900" i="0" kern="1200" noProof="0" dirty="0" err="1">
              <a:latin typeface="Verdana" panose="020B0604030504040204" pitchFamily="34" charset="0"/>
              <a:ea typeface="Verdana" panose="020B0604030504040204" pitchFamily="34" charset="0"/>
              <a:cs typeface="+mn-cs"/>
            </a:rPr>
            <a:t>informāciju</a:t>
          </a:r>
          <a:r>
            <a:rPr lang="en-US" sz="900" i="0" kern="1200" noProof="0" dirty="0">
              <a:latin typeface="Verdana" panose="020B0604030504040204" pitchFamily="34" charset="0"/>
              <a:ea typeface="Verdana" panose="020B0604030504040204" pitchFamily="34" charset="0"/>
              <a:cs typeface="+mn-cs"/>
            </a:rPr>
            <a:t> par </a:t>
          </a:r>
          <a:r>
            <a:rPr lang="en-US" sz="900" i="0" kern="1200" noProof="0" dirty="0" err="1">
              <a:latin typeface="Verdana" panose="020B0604030504040204" pitchFamily="34" charset="0"/>
              <a:ea typeface="Verdana" panose="020B0604030504040204" pitchFamily="34" charset="0"/>
              <a:cs typeface="+mn-cs"/>
            </a:rPr>
            <a:t>darbību</a:t>
          </a:r>
          <a:r>
            <a:rPr lang="en-US" sz="900" i="0" kern="1200" noProof="0" dirty="0">
              <a:latin typeface="Verdana" panose="020B0604030504040204" pitchFamily="34" charset="0"/>
              <a:ea typeface="Verdana" panose="020B0604030504040204" pitchFamily="34" charset="0"/>
              <a:cs typeface="+mn-cs"/>
            </a:rPr>
            <a:t> </a:t>
          </a:r>
          <a:r>
            <a:rPr lang="en-US" sz="900" i="0" kern="1200" noProof="0" dirty="0" err="1">
              <a:latin typeface="Verdana" panose="020B0604030504040204" pitchFamily="34" charset="0"/>
              <a:ea typeface="Verdana" panose="020B0604030504040204" pitchFamily="34" charset="0"/>
              <a:cs typeface="+mn-cs"/>
            </a:rPr>
            <a:t>īstenošanas</a:t>
          </a:r>
          <a:r>
            <a:rPr lang="en-US" sz="900" i="0" kern="1200" noProof="0" dirty="0">
              <a:latin typeface="Verdana" panose="020B0604030504040204" pitchFamily="34" charset="0"/>
              <a:ea typeface="Verdana" panose="020B0604030504040204" pitchFamily="34" charset="0"/>
              <a:cs typeface="+mn-cs"/>
            </a:rPr>
            <a:t> </a:t>
          </a:r>
          <a:r>
            <a:rPr lang="en-US" sz="900" i="0" kern="1200" noProof="0" dirty="0" err="1">
              <a:latin typeface="Verdana" panose="020B0604030504040204" pitchFamily="34" charset="0"/>
              <a:ea typeface="Verdana" panose="020B0604030504040204" pitchFamily="34" charset="0"/>
              <a:cs typeface="+mn-cs"/>
            </a:rPr>
            <a:t>ilgumu</a:t>
          </a:r>
          <a:r>
            <a:rPr lang="en-US" sz="900" i="0" kern="1200" noProof="0" dirty="0">
              <a:latin typeface="Verdana" panose="020B0604030504040204" pitchFamily="34" charset="0"/>
              <a:ea typeface="Verdana" panose="020B0604030504040204" pitchFamily="34" charset="0"/>
              <a:cs typeface="+mn-cs"/>
            </a:rPr>
            <a:t> – </a:t>
          </a:r>
          <a:r>
            <a:rPr lang="en-US" sz="900" i="0" kern="1200" noProof="0" dirty="0" err="1">
              <a:latin typeface="Verdana" panose="020B0604030504040204" pitchFamily="34" charset="0"/>
              <a:ea typeface="Verdana" panose="020B0604030504040204" pitchFamily="34" charset="0"/>
              <a:cs typeface="+mn-cs"/>
            </a:rPr>
            <a:t>līdz</a:t>
          </a:r>
          <a:r>
            <a:rPr lang="en-US" sz="900" i="0" kern="1200" noProof="0" dirty="0">
              <a:latin typeface="Verdana" panose="020B0604030504040204" pitchFamily="34" charset="0"/>
              <a:ea typeface="Verdana" panose="020B0604030504040204" pitchFamily="34" charset="0"/>
              <a:cs typeface="+mn-cs"/>
            </a:rPr>
            <a:t> </a:t>
          </a:r>
          <a:r>
            <a:rPr lang="lv-LV" sz="900" i="0" kern="1200" dirty="0">
              <a:latin typeface="Verdana" panose="020B0604030504040204" pitchFamily="34" charset="0"/>
              <a:ea typeface="Verdana" panose="020B0604030504040204" pitchFamily="34" charset="0"/>
              <a:cs typeface="+mn-cs"/>
            </a:rPr>
            <a:t>2029.gada 31.decembri</a:t>
          </a:r>
          <a:r>
            <a:rPr lang="en-US" sz="900" i="0" kern="1200" dirty="0">
              <a:latin typeface="Verdana" panose="020B0604030504040204" pitchFamily="34" charset="0"/>
              <a:ea typeface="Verdana" panose="020B0604030504040204" pitchFamily="34" charset="0"/>
              <a:cs typeface="+mn-cs"/>
            </a:rPr>
            <a:t>m;</a:t>
          </a:r>
          <a:endParaRPr lang="lv-LV" sz="900" i="0" kern="1200" noProof="0" dirty="0">
            <a:latin typeface="Verdana" panose="020B0604030504040204" pitchFamily="34" charset="0"/>
            <a:ea typeface="Verdana" panose="020B0604030504040204" pitchFamily="34" charset="0"/>
            <a:cs typeface="+mn-cs"/>
          </a:endParaRPr>
        </a:p>
        <a:p>
          <a:pPr marL="57150" lvl="1" indent="-57150" algn="l" defTabSz="400050">
            <a:lnSpc>
              <a:spcPct val="90000"/>
            </a:lnSpc>
            <a:spcBef>
              <a:spcPct val="0"/>
            </a:spcBef>
            <a:spcAft>
              <a:spcPct val="15000"/>
            </a:spcAft>
            <a:buFont typeface="Wingdings" panose="05000000000000000000" pitchFamily="2" charset="2"/>
            <a:buChar char="§"/>
          </a:pPr>
          <a:r>
            <a:rPr lang="lv-LV" sz="900" i="0" kern="1200" noProof="0" dirty="0">
              <a:latin typeface="Verdana" panose="020B0604030504040204" pitchFamily="34" charset="0"/>
              <a:ea typeface="Verdana" panose="020B0604030504040204" pitchFamily="34" charset="0"/>
            </a:rPr>
            <a:t>veicot atzīmes laika grafikā, pārliecinās par darbību secīgumu un to, ka darbības  nodrošina rādītāju sasniegšanu</a:t>
          </a:r>
          <a:endParaRPr lang="lv-LV" sz="900" i="0" kern="1200" noProof="0" dirty="0">
            <a:latin typeface="Verdana" panose="020B0604030504040204" pitchFamily="34" charset="0"/>
            <a:ea typeface="Verdana" panose="020B0604030504040204" pitchFamily="34" charset="0"/>
            <a:cs typeface="+mn-cs"/>
          </a:endParaRPr>
        </a:p>
      </dsp:txBody>
      <dsp:txXfrm>
        <a:off x="3973457" y="2929374"/>
        <a:ext cx="5727648" cy="529058"/>
      </dsp:txXfrm>
    </dsp:sp>
    <dsp:sp modelId="{1F117F79-C028-4F77-816B-C238A7CEC9AA}">
      <dsp:nvSpPr>
        <dsp:cNvPr id="0" name=""/>
        <dsp:cNvSpPr/>
      </dsp:nvSpPr>
      <dsp:spPr>
        <a:xfrm>
          <a:off x="0" y="2931213"/>
          <a:ext cx="3970682" cy="577301"/>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lv-LV" sz="1050" b="1" kern="1200" dirty="0"/>
            <a:t>ĪSTENO</a:t>
          </a:r>
          <a:r>
            <a:rPr lang="en-US" sz="1050" b="1" kern="1200" dirty="0"/>
            <a:t>Š</a:t>
          </a:r>
          <a:r>
            <a:rPr lang="lv-LV" sz="1050" b="1" kern="1200" dirty="0"/>
            <a:t>ANAS LAIKA GRAFIK</a:t>
          </a:r>
          <a:r>
            <a:rPr lang="en-US" sz="1050" b="1" kern="1200" dirty="0"/>
            <a:t>S</a:t>
          </a:r>
          <a:endParaRPr lang="lv-LV" sz="1050" b="1" kern="1200" dirty="0"/>
        </a:p>
      </dsp:txBody>
      <dsp:txXfrm>
        <a:off x="28182" y="2959395"/>
        <a:ext cx="3914318" cy="520937"/>
      </dsp:txXfrm>
    </dsp:sp>
    <dsp:sp modelId="{19FD90FC-E2B0-47B8-A08B-577B3CB68F78}">
      <dsp:nvSpPr>
        <dsp:cNvPr id="0" name=""/>
        <dsp:cNvSpPr/>
      </dsp:nvSpPr>
      <dsp:spPr>
        <a:xfrm>
          <a:off x="3992093" y="3587720"/>
          <a:ext cx="5973541" cy="307158"/>
        </a:xfrm>
        <a:prstGeom prst="rightArrow">
          <a:avLst>
            <a:gd name="adj1" fmla="val 75000"/>
            <a:gd name="adj2" fmla="val 5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marL="57150" lvl="1" indent="-57150" algn="l" defTabSz="400050">
            <a:lnSpc>
              <a:spcPct val="90000"/>
            </a:lnSpc>
            <a:spcBef>
              <a:spcPct val="0"/>
            </a:spcBef>
            <a:spcAft>
              <a:spcPct val="15000"/>
            </a:spcAft>
            <a:buFont typeface="Wingdings" panose="05000000000000000000" pitchFamily="2" charset="2"/>
            <a:buChar char="§"/>
          </a:pPr>
          <a:r>
            <a:rPr lang="en-US" sz="900" i="0" kern="1200">
              <a:latin typeface="Verdana" panose="020B0604030504040204" pitchFamily="34" charset="0"/>
              <a:ea typeface="Verdana" panose="020B0604030504040204" pitchFamily="34" charset="0"/>
              <a:cs typeface="+mn-cs"/>
            </a:rPr>
            <a:t> piesaista izmaksu pozīciju </a:t>
          </a:r>
          <a:endParaRPr lang="lv-LV" sz="900" i="0" kern="1200" dirty="0">
            <a:latin typeface="Verdana" panose="020B0604030504040204" pitchFamily="34" charset="0"/>
            <a:ea typeface="Verdana" panose="020B0604030504040204" pitchFamily="34" charset="0"/>
            <a:cs typeface="+mn-cs"/>
          </a:endParaRPr>
        </a:p>
      </dsp:txBody>
      <dsp:txXfrm>
        <a:off x="3992093" y="3626115"/>
        <a:ext cx="5858357" cy="230368"/>
      </dsp:txXfrm>
    </dsp:sp>
    <dsp:sp modelId="{375563F4-D3EC-4198-A9C4-B27F1EDC4696}">
      <dsp:nvSpPr>
        <dsp:cNvPr id="0" name=""/>
        <dsp:cNvSpPr/>
      </dsp:nvSpPr>
      <dsp:spPr>
        <a:xfrm>
          <a:off x="0" y="3613916"/>
          <a:ext cx="3982361" cy="25424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lv-LV" sz="1050" b="1" kern="1200" dirty="0"/>
            <a:t>IZMAKSU POZĪCIJA</a:t>
          </a:r>
          <a:r>
            <a:rPr lang="en-US" sz="1050" b="1" kern="1200" dirty="0"/>
            <a:t>S</a:t>
          </a:r>
          <a:endParaRPr lang="lv-LV" sz="1050" b="1" kern="1200" dirty="0"/>
        </a:p>
      </dsp:txBody>
      <dsp:txXfrm>
        <a:off x="12411" y="3626327"/>
        <a:ext cx="3957539" cy="229424"/>
      </dsp:txXfrm>
    </dsp:sp>
    <dsp:sp modelId="{B57BA581-E01F-485C-91FD-0535E1E6A46D}">
      <dsp:nvSpPr>
        <dsp:cNvPr id="0" name=""/>
        <dsp:cNvSpPr/>
      </dsp:nvSpPr>
      <dsp:spPr>
        <a:xfrm>
          <a:off x="3975230" y="3795689"/>
          <a:ext cx="5990390" cy="2108579"/>
        </a:xfrm>
        <a:prstGeom prst="rightArrow">
          <a:avLst>
            <a:gd name="adj1" fmla="val 75000"/>
            <a:gd name="adj2" fmla="val 5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marL="57150" lvl="1" indent="-57150" algn="l" defTabSz="400050">
            <a:lnSpc>
              <a:spcPct val="90000"/>
            </a:lnSpc>
            <a:spcBef>
              <a:spcPct val="0"/>
            </a:spcBef>
            <a:spcAft>
              <a:spcPct val="15000"/>
            </a:spcAft>
            <a:buFont typeface="Wingdings" panose="05000000000000000000" pitchFamily="2" charset="2"/>
            <a:buChar char="§"/>
          </a:pPr>
          <a:r>
            <a:rPr lang="en-US" sz="900" i="0" kern="1200" dirty="0">
              <a:latin typeface="Verdana" panose="020B0604030504040204" pitchFamily="34" charset="0"/>
              <a:ea typeface="Verdana" panose="020B0604030504040204" pitchFamily="34" charset="0"/>
              <a:cs typeface="+mn-cs"/>
            </a:rPr>
            <a:t> </a:t>
          </a:r>
          <a:r>
            <a:rPr lang="lv-LV" sz="900" i="0" kern="1200" dirty="0">
              <a:latin typeface="Verdana" panose="020B0604030504040204" pitchFamily="34" charset="0"/>
              <a:ea typeface="Verdana" panose="020B0604030504040204" pitchFamily="34" charset="0"/>
              <a:cs typeface="+mn-cs"/>
            </a:rPr>
            <a:t>vismaz 3 vispārīgās HP </a:t>
          </a:r>
          <a:r>
            <a:rPr lang="lv-LV" sz="900" i="0" kern="1200" noProof="0" dirty="0">
              <a:latin typeface="Verdana" panose="020B0604030504040204" pitchFamily="34" charset="0"/>
              <a:ea typeface="Verdana" panose="020B0604030504040204" pitchFamily="34" charset="0"/>
              <a:cs typeface="+mn-cs"/>
            </a:rPr>
            <a:t>VINPI darbības, </a:t>
          </a:r>
          <a:r>
            <a:rPr lang="lv-LV" sz="900" i="0" kern="1200" dirty="0">
              <a:latin typeface="Verdana" panose="020B0604030504040204" pitchFamily="34" charset="0"/>
              <a:ea typeface="Verdana" panose="020B0604030504040204" pitchFamily="34" charset="0"/>
              <a:cs typeface="+mn-cs"/>
            </a:rPr>
            <a:t>kas attiecas uz projekta vadību un īstenošanu un kas kopumā veicina vienlīdzīgas iespējas un </a:t>
          </a:r>
          <a:r>
            <a:rPr lang="lv-LV" sz="900" i="0" kern="1200" dirty="0" err="1">
              <a:latin typeface="Verdana" panose="020B0604030504040204" pitchFamily="34" charset="0"/>
              <a:ea typeface="Verdana" panose="020B0604030504040204" pitchFamily="34" charset="0"/>
              <a:cs typeface="+mn-cs"/>
            </a:rPr>
            <a:t>pamattiesību</a:t>
          </a:r>
          <a:r>
            <a:rPr lang="lv-LV" sz="900" i="0" kern="1200" dirty="0">
              <a:latin typeface="Verdana" panose="020B0604030504040204" pitchFamily="34" charset="0"/>
              <a:ea typeface="Verdana" panose="020B0604030504040204" pitchFamily="34" charset="0"/>
              <a:cs typeface="+mn-cs"/>
            </a:rPr>
            <a:t> ievērošanu</a:t>
          </a:r>
          <a:endParaRPr lang="lv-LV" sz="900" i="0" kern="1200" noProof="0" dirty="0">
            <a:latin typeface="Verdana" panose="020B0604030504040204" pitchFamily="34" charset="0"/>
            <a:ea typeface="Verdana" panose="020B0604030504040204" pitchFamily="34" charset="0"/>
            <a:cs typeface="+mn-cs"/>
          </a:endParaRPr>
        </a:p>
        <a:p>
          <a:pPr marL="57150" lvl="1" indent="-57150" algn="l" defTabSz="400050">
            <a:lnSpc>
              <a:spcPct val="90000"/>
            </a:lnSpc>
            <a:spcBef>
              <a:spcPct val="0"/>
            </a:spcBef>
            <a:spcAft>
              <a:spcPct val="15000"/>
            </a:spcAft>
            <a:buFont typeface="Wingdings" panose="05000000000000000000" pitchFamily="2" charset="2"/>
            <a:buChar char="§"/>
          </a:pPr>
          <a:r>
            <a:rPr lang="en-US" sz="900" b="1" kern="1200" dirty="0">
              <a:latin typeface="Verdana" panose="020B0604030504040204" pitchFamily="34" charset="0"/>
              <a:ea typeface="Verdana" panose="020B0604030504040204" pitchFamily="34" charset="0"/>
            </a:rPr>
            <a:t> </a:t>
          </a:r>
          <a:r>
            <a:rPr lang="lv-LV" sz="900" i="0" kern="1200" dirty="0">
              <a:latin typeface="Verdana" panose="020B0604030504040204" pitchFamily="34" charset="0"/>
              <a:ea typeface="Verdana" panose="020B0604030504040204" pitchFamily="34" charset="0"/>
              <a:cs typeface="+mn-cs"/>
            </a:rPr>
            <a:t>vismaz 3 specifiskās HP </a:t>
          </a:r>
          <a:r>
            <a:rPr lang="lv-LV" sz="900" i="0" kern="1200" noProof="0" dirty="0">
              <a:latin typeface="Verdana" panose="020B0604030504040204" pitchFamily="34" charset="0"/>
              <a:ea typeface="Verdana" panose="020B0604030504040204" pitchFamily="34" charset="0"/>
              <a:cs typeface="+mn-cs"/>
            </a:rPr>
            <a:t>VINPI darbības, kas </a:t>
          </a:r>
          <a:r>
            <a:rPr lang="lv-LV" sz="900" i="0" kern="1200" dirty="0">
              <a:latin typeface="Verdana" panose="020B0604030504040204" pitchFamily="34" charset="0"/>
              <a:ea typeface="Verdana" panose="020B0604030504040204" pitchFamily="34" charset="0"/>
              <a:cs typeface="+mn-cs"/>
            </a:rPr>
            <a:t>izriet no pasākuma atbalstāmo darbību un projekta satura un kas īpaši veicina vides un informācijas </a:t>
          </a:r>
          <a:r>
            <a:rPr lang="lv-LV" sz="900" i="0" kern="1200" dirty="0" err="1">
              <a:latin typeface="Verdana" panose="020B0604030504040204" pitchFamily="34" charset="0"/>
              <a:ea typeface="Verdana" panose="020B0604030504040204" pitchFamily="34" charset="0"/>
              <a:cs typeface="+mn-cs"/>
            </a:rPr>
            <a:t>piekļūstamību</a:t>
          </a:r>
          <a:r>
            <a:rPr lang="lv-LV" sz="900" i="0" kern="1200" dirty="0">
              <a:latin typeface="Verdana" panose="020B0604030504040204" pitchFamily="34" charset="0"/>
              <a:ea typeface="Verdana" panose="020B0604030504040204" pitchFamily="34" charset="0"/>
              <a:cs typeface="+mn-cs"/>
            </a:rPr>
            <a:t> personām ar kustību, redzes, dzirdes vai garīga rakstura traucējumiem, vecāka gadagājuma cilvēkiem un vecākiem ar maziem bērniem</a:t>
          </a:r>
          <a:r>
            <a:rPr lang="en-US" sz="900" i="0" kern="1200" dirty="0">
              <a:latin typeface="Verdana" panose="020B0604030504040204" pitchFamily="34" charset="0"/>
              <a:ea typeface="Verdana" panose="020B0604030504040204" pitchFamily="34" charset="0"/>
              <a:cs typeface="+mn-cs"/>
            </a:rPr>
            <a:t> </a:t>
          </a:r>
          <a:endParaRPr lang="lv-LV" sz="900" i="0" kern="1200" dirty="0">
            <a:latin typeface="Verdana" panose="020B0604030504040204" pitchFamily="34" charset="0"/>
            <a:ea typeface="Verdana" panose="020B0604030504040204" pitchFamily="34" charset="0"/>
            <a:cs typeface="+mn-cs"/>
          </a:endParaRPr>
        </a:p>
        <a:p>
          <a:pPr marL="57150" lvl="1" indent="-57150" algn="l" defTabSz="400050">
            <a:lnSpc>
              <a:spcPct val="90000"/>
            </a:lnSpc>
            <a:spcBef>
              <a:spcPct val="0"/>
            </a:spcBef>
            <a:spcAft>
              <a:spcPct val="15000"/>
            </a:spcAft>
            <a:buFont typeface="Wingdings" panose="05000000000000000000" pitchFamily="2" charset="2"/>
            <a:buChar char="§"/>
          </a:pPr>
          <a:r>
            <a:rPr lang="en-US" sz="900" i="0" kern="1200" dirty="0">
              <a:latin typeface="Verdana" panose="020B0604030504040204" pitchFamily="34" charset="0"/>
              <a:ea typeface="Verdana" panose="020B0604030504040204" pitchFamily="34" charset="0"/>
              <a:cs typeface="+mn-cs"/>
            </a:rPr>
            <a:t> </a:t>
          </a:r>
          <a:r>
            <a:rPr lang="lv-LV" sz="900" i="0" kern="1200" dirty="0">
              <a:latin typeface="Verdana" panose="020B0604030504040204" pitchFamily="34" charset="0"/>
              <a:ea typeface="Verdana" panose="020B0604030504040204" pitchFamily="34" charset="0"/>
              <a:cs typeface="+mn-cs"/>
            </a:rPr>
            <a:t>darbības, kas paredz enerģijas ietaupījumu </a:t>
          </a:r>
        </a:p>
        <a:p>
          <a:pPr marL="57150" lvl="1" indent="-57150" algn="l" defTabSz="400050">
            <a:lnSpc>
              <a:spcPct val="90000"/>
            </a:lnSpc>
            <a:spcBef>
              <a:spcPct val="0"/>
            </a:spcBef>
            <a:spcAft>
              <a:spcPct val="15000"/>
            </a:spcAft>
            <a:buFont typeface="Wingdings" panose="05000000000000000000" pitchFamily="2" charset="2"/>
            <a:buChar char="§"/>
          </a:pPr>
          <a:r>
            <a:rPr lang="en-US" sz="900" i="0" kern="1200" dirty="0">
              <a:latin typeface="Verdana" panose="020B0604030504040204" pitchFamily="34" charset="0"/>
              <a:ea typeface="Verdana" panose="020B0604030504040204" pitchFamily="34" charset="0"/>
              <a:cs typeface="+mn-cs"/>
            </a:rPr>
            <a:t> </a:t>
          </a:r>
          <a:r>
            <a:rPr lang="en-US" sz="900" i="0" kern="1200" dirty="0" err="1">
              <a:latin typeface="Verdana" panose="020B0604030504040204" pitchFamily="34" charset="0"/>
              <a:ea typeface="Verdana" panose="020B0604030504040204" pitchFamily="34" charset="0"/>
              <a:cs typeface="+mn-cs"/>
            </a:rPr>
            <a:t>veicina</a:t>
          </a:r>
          <a:r>
            <a:rPr lang="en-US" sz="900" i="0" kern="1200" dirty="0">
              <a:latin typeface="Verdana" panose="020B0604030504040204" pitchFamily="34" charset="0"/>
              <a:ea typeface="Verdana" panose="020B0604030504040204" pitchFamily="34" charset="0"/>
              <a:cs typeface="+mn-cs"/>
            </a:rPr>
            <a:t> </a:t>
          </a:r>
          <a:r>
            <a:rPr lang="lv-LV" sz="900" i="0" kern="1200" dirty="0">
              <a:latin typeface="Verdana" panose="020B0604030504040204" pitchFamily="34" charset="0"/>
              <a:ea typeface="Verdana" panose="020B0604030504040204" pitchFamily="34" charset="0"/>
              <a:cs typeface="+mn-cs"/>
            </a:rPr>
            <a:t>principa “</a:t>
          </a:r>
          <a:r>
            <a:rPr lang="lv-LV" sz="900" i="0" kern="1200" dirty="0" err="1">
              <a:latin typeface="Verdana" panose="020B0604030504040204" pitchFamily="34" charset="0"/>
              <a:ea typeface="Verdana" panose="020B0604030504040204" pitchFamily="34" charset="0"/>
              <a:cs typeface="+mn-cs"/>
            </a:rPr>
            <a:t>Klimatdrošināšana</a:t>
          </a:r>
          <a:r>
            <a:rPr lang="en-US" sz="900" i="0" kern="1200" dirty="0">
              <a:latin typeface="Verdana" panose="020B0604030504040204" pitchFamily="34" charset="0"/>
              <a:ea typeface="Verdana" panose="020B0604030504040204" pitchFamily="34" charset="0"/>
              <a:cs typeface="+mn-cs"/>
            </a:rPr>
            <a:t>”</a:t>
          </a:r>
          <a:endParaRPr lang="lv-LV" sz="900" i="0" kern="1200" dirty="0">
            <a:latin typeface="Verdana" panose="020B0604030504040204" pitchFamily="34" charset="0"/>
            <a:ea typeface="Verdana" panose="020B0604030504040204" pitchFamily="34" charset="0"/>
            <a:cs typeface="+mn-cs"/>
          </a:endParaRPr>
        </a:p>
        <a:p>
          <a:pPr marL="57150" lvl="1" indent="-57150" algn="l" defTabSz="400050">
            <a:lnSpc>
              <a:spcPct val="90000"/>
            </a:lnSpc>
            <a:spcBef>
              <a:spcPct val="0"/>
            </a:spcBef>
            <a:spcAft>
              <a:spcPct val="15000"/>
            </a:spcAft>
            <a:buFont typeface="Wingdings" panose="05000000000000000000" pitchFamily="2" charset="2"/>
            <a:buChar char="§"/>
          </a:pPr>
          <a:r>
            <a:rPr lang="en-US" sz="900" i="0" kern="1200" dirty="0">
              <a:latin typeface="Verdana" panose="020B0604030504040204" pitchFamily="34" charset="0"/>
              <a:ea typeface="Verdana" panose="020B0604030504040204" pitchFamily="34" charset="0"/>
              <a:cs typeface="+mn-cs"/>
            </a:rPr>
            <a:t> </a:t>
          </a:r>
          <a:r>
            <a:rPr lang="lv-LV" sz="900" i="0" kern="1200" dirty="0">
              <a:latin typeface="Verdana" panose="020B0604030504040204" pitchFamily="34" charset="0"/>
              <a:ea typeface="Verdana" panose="020B0604030504040204" pitchFamily="34" charset="0"/>
              <a:cs typeface="+mn-cs"/>
            </a:rPr>
            <a:t>veicina principa “Nenodarīt būtisku kaitējumu” </a:t>
          </a:r>
        </a:p>
      </dsp:txBody>
      <dsp:txXfrm>
        <a:off x="3975230" y="4059261"/>
        <a:ext cx="5199673" cy="1581435"/>
      </dsp:txXfrm>
    </dsp:sp>
    <dsp:sp modelId="{1BDD6AF8-A247-4FC7-AD46-B1FD36B53EFA}">
      <dsp:nvSpPr>
        <dsp:cNvPr id="0" name=""/>
        <dsp:cNvSpPr/>
      </dsp:nvSpPr>
      <dsp:spPr>
        <a:xfrm>
          <a:off x="0" y="4041580"/>
          <a:ext cx="3971904" cy="159382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lv-LV" sz="1500" b="1" kern="1200" dirty="0"/>
            <a:t>HP DARBĪBAS un to </a:t>
          </a:r>
          <a:r>
            <a:rPr lang="en-US" sz="1500" b="1" kern="1200" dirty="0" err="1"/>
            <a:t>apraksti</a:t>
          </a:r>
          <a:endParaRPr lang="lv-LV" sz="1500" b="1" kern="1200" dirty="0"/>
        </a:p>
      </dsp:txBody>
      <dsp:txXfrm>
        <a:off x="77804" y="4119384"/>
        <a:ext cx="3816296" cy="1438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26414-1E83-4021-B7AB-C329AF66F139}">
      <dsp:nvSpPr>
        <dsp:cNvPr id="0" name=""/>
        <dsp:cNvSpPr/>
      </dsp:nvSpPr>
      <dsp:spPr>
        <a:xfrm>
          <a:off x="0" y="254731"/>
          <a:ext cx="3081129" cy="2366257"/>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B736E7-15CC-4607-98C5-0A3CCE6F53DE}">
      <dsp:nvSpPr>
        <dsp:cNvPr id="0" name=""/>
        <dsp:cNvSpPr/>
      </dsp:nvSpPr>
      <dsp:spPr>
        <a:xfrm>
          <a:off x="104409" y="862716"/>
          <a:ext cx="924339" cy="115028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err="1">
              <a:latin typeface="Verdana" panose="020B0604030504040204" pitchFamily="34" charset="0"/>
              <a:ea typeface="Verdana" panose="020B0604030504040204" pitchFamily="34" charset="0"/>
            </a:rPr>
            <a:t>vienotie</a:t>
          </a:r>
          <a:r>
            <a:rPr lang="en-US" sz="1000" b="1" kern="1200" dirty="0">
              <a:latin typeface="Verdana" panose="020B0604030504040204" pitchFamily="34" charset="0"/>
              <a:ea typeface="Verdana" panose="020B0604030504040204" pitchFamily="34" charset="0"/>
            </a:rPr>
            <a:t> </a:t>
          </a:r>
          <a:r>
            <a:rPr lang="en-US" sz="1000" b="1" kern="1200" dirty="0" err="1">
              <a:latin typeface="Verdana" panose="020B0604030504040204" pitchFamily="34" charset="0"/>
              <a:ea typeface="Verdana" panose="020B0604030504040204" pitchFamily="34" charset="0"/>
            </a:rPr>
            <a:t>kritēriji</a:t>
          </a:r>
          <a:endParaRPr lang="lv-LV" sz="1000" kern="1200" dirty="0"/>
        </a:p>
      </dsp:txBody>
      <dsp:txXfrm>
        <a:off x="149532" y="907839"/>
        <a:ext cx="834093" cy="1060042"/>
      </dsp:txXfrm>
    </dsp:sp>
    <dsp:sp modelId="{E73F13D4-9D26-4937-9ACD-7562D266617D}">
      <dsp:nvSpPr>
        <dsp:cNvPr id="0" name=""/>
        <dsp:cNvSpPr/>
      </dsp:nvSpPr>
      <dsp:spPr>
        <a:xfrm>
          <a:off x="1078395" y="862716"/>
          <a:ext cx="924339" cy="115028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b="1" kern="1200" dirty="0">
              <a:latin typeface="Verdana" panose="020B0604030504040204" pitchFamily="34" charset="0"/>
              <a:ea typeface="Verdana" panose="020B0604030504040204" pitchFamily="34" charset="0"/>
            </a:rPr>
            <a:t>vienotie izvēle</a:t>
          </a:r>
          <a:r>
            <a:rPr lang="en-US" sz="1000" b="1" kern="1200" dirty="0">
              <a:latin typeface="Verdana" panose="020B0604030504040204" pitchFamily="34" charset="0"/>
              <a:ea typeface="Verdana" panose="020B0604030504040204" pitchFamily="34" charset="0"/>
            </a:rPr>
            <a:t>s</a:t>
          </a:r>
          <a:r>
            <a:rPr lang="lv-LV" sz="1000" b="1" kern="1200" dirty="0">
              <a:latin typeface="Verdana" panose="020B0604030504040204" pitchFamily="34" charset="0"/>
              <a:ea typeface="Verdana" panose="020B0604030504040204" pitchFamily="34" charset="0"/>
            </a:rPr>
            <a:t> </a:t>
          </a:r>
          <a:r>
            <a:rPr lang="lv-LV" sz="1000" b="1" kern="1200" dirty="0" err="1">
              <a:latin typeface="Verdana" panose="020B0604030504040204" pitchFamily="34" charset="0"/>
              <a:ea typeface="Verdana" panose="020B0604030504040204" pitchFamily="34" charset="0"/>
            </a:rPr>
            <a:t>kritēri</a:t>
          </a:r>
          <a:r>
            <a:rPr lang="en-US" sz="1000" b="1" kern="1200" dirty="0">
              <a:latin typeface="Verdana" panose="020B0604030504040204" pitchFamily="34" charset="0"/>
              <a:ea typeface="Verdana" panose="020B0604030504040204" pitchFamily="34" charset="0"/>
            </a:rPr>
            <a:t>ji</a:t>
          </a:r>
          <a:endParaRPr lang="lv-LV" sz="1000" kern="1200" dirty="0"/>
        </a:p>
      </dsp:txBody>
      <dsp:txXfrm>
        <a:off x="1123518" y="907839"/>
        <a:ext cx="834093" cy="1060042"/>
      </dsp:txXfrm>
    </dsp:sp>
    <dsp:sp modelId="{2E4484CB-D2D2-4C9C-8E18-90F1C8B0B8D3}">
      <dsp:nvSpPr>
        <dsp:cNvPr id="0" name=""/>
        <dsp:cNvSpPr/>
      </dsp:nvSpPr>
      <dsp:spPr>
        <a:xfrm>
          <a:off x="2052382" y="862716"/>
          <a:ext cx="924339" cy="115028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b="1" kern="1200" dirty="0">
              <a:latin typeface="Verdana" panose="020B0604030504040204" pitchFamily="34" charset="0"/>
              <a:ea typeface="Verdana" panose="020B0604030504040204" pitchFamily="34" charset="0"/>
            </a:rPr>
            <a:t>specifiskie atbilstības kritēriji </a:t>
          </a:r>
          <a:endParaRPr lang="lv-LV" sz="1000" kern="1200" dirty="0"/>
        </a:p>
      </dsp:txBody>
      <dsp:txXfrm>
        <a:off x="2097505" y="907839"/>
        <a:ext cx="834093" cy="106004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6D1624-C763-DC16-BF8D-E18DE9F0DC6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11E06CE9-7D39-3EA0-B703-10FBB9B263A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B3E215AD-C6BD-4F69-BB02-23F45926FDD0}" type="datetimeFigureOut">
              <a:rPr lang="lv-LV"/>
              <a:pPr>
                <a:defRPr/>
              </a:pPr>
              <a:t>25.10.2023</a:t>
            </a:fld>
            <a:endParaRPr lang="lv-LV"/>
          </a:p>
        </p:txBody>
      </p:sp>
      <p:sp>
        <p:nvSpPr>
          <p:cNvPr id="4" name="Slide Image Placeholder 3">
            <a:extLst>
              <a:ext uri="{FF2B5EF4-FFF2-40B4-BE49-F238E27FC236}">
                <a16:creationId xmlns:a16="http://schemas.microsoft.com/office/drawing/2014/main" id="{5043AC12-36F3-C1DE-43C3-68FF698DF66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E517FB66-9354-A1E4-86AC-EF3275C376D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3F15F4BB-C72F-5BC0-BD55-09A47E67B5B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58D8112B-08D9-963F-F988-919B6F8FBC0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37F352BC-02EB-435B-A54C-4F1C8A4C976B}"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1</a:t>
            </a:fld>
            <a:endParaRPr lang="lv-LV" altLang="lv-LV"/>
          </a:p>
        </p:txBody>
      </p:sp>
    </p:spTree>
    <p:extLst>
      <p:ext uri="{BB962C8B-B14F-4D97-AF65-F5344CB8AC3E}">
        <p14:creationId xmlns:p14="http://schemas.microsoft.com/office/powerpoint/2010/main" val="3066550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17</a:t>
            </a:fld>
            <a:endParaRPr lang="lv-LV" altLang="lv-LV"/>
          </a:p>
        </p:txBody>
      </p:sp>
    </p:spTree>
    <p:extLst>
      <p:ext uri="{BB962C8B-B14F-4D97-AF65-F5344CB8AC3E}">
        <p14:creationId xmlns:p14="http://schemas.microsoft.com/office/powerpoint/2010/main" val="1826630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18</a:t>
            </a:fld>
            <a:endParaRPr lang="lv-LV" altLang="lv-LV"/>
          </a:p>
        </p:txBody>
      </p:sp>
    </p:spTree>
    <p:extLst>
      <p:ext uri="{BB962C8B-B14F-4D97-AF65-F5344CB8AC3E}">
        <p14:creationId xmlns:p14="http://schemas.microsoft.com/office/powerpoint/2010/main" val="2948609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err="1">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2</a:t>
            </a:fld>
            <a:endParaRPr lang="lv-LV" altLang="lv-LV"/>
          </a:p>
        </p:txBody>
      </p:sp>
    </p:spTree>
    <p:extLst>
      <p:ext uri="{BB962C8B-B14F-4D97-AF65-F5344CB8AC3E}">
        <p14:creationId xmlns:p14="http://schemas.microsoft.com/office/powerpoint/2010/main" val="206705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3</a:t>
            </a:fld>
            <a:endParaRPr lang="lv-LV" altLang="lv-LV"/>
          </a:p>
        </p:txBody>
      </p:sp>
    </p:spTree>
    <p:extLst>
      <p:ext uri="{BB962C8B-B14F-4D97-AF65-F5344CB8AC3E}">
        <p14:creationId xmlns:p14="http://schemas.microsoft.com/office/powerpoint/2010/main" val="332412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4</a:t>
            </a:fld>
            <a:endParaRPr lang="lv-LV" altLang="lv-LV"/>
          </a:p>
        </p:txBody>
      </p:sp>
    </p:spTree>
    <p:extLst>
      <p:ext uri="{BB962C8B-B14F-4D97-AF65-F5344CB8AC3E}">
        <p14:creationId xmlns:p14="http://schemas.microsoft.com/office/powerpoint/2010/main" val="128553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5</a:t>
            </a:fld>
            <a:endParaRPr lang="lv-LV" altLang="lv-LV"/>
          </a:p>
        </p:txBody>
      </p:sp>
    </p:spTree>
    <p:extLst>
      <p:ext uri="{BB962C8B-B14F-4D97-AF65-F5344CB8AC3E}">
        <p14:creationId xmlns:p14="http://schemas.microsoft.com/office/powerpoint/2010/main" val="3806018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7</a:t>
            </a:fld>
            <a:endParaRPr lang="lv-LV" altLang="lv-LV"/>
          </a:p>
        </p:txBody>
      </p:sp>
    </p:spTree>
    <p:extLst>
      <p:ext uri="{BB962C8B-B14F-4D97-AF65-F5344CB8AC3E}">
        <p14:creationId xmlns:p14="http://schemas.microsoft.com/office/powerpoint/2010/main" val="3078747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8</a:t>
            </a:fld>
            <a:endParaRPr lang="lv-LV" altLang="lv-LV"/>
          </a:p>
        </p:txBody>
      </p:sp>
    </p:spTree>
    <p:extLst>
      <p:ext uri="{BB962C8B-B14F-4D97-AF65-F5344CB8AC3E}">
        <p14:creationId xmlns:p14="http://schemas.microsoft.com/office/powerpoint/2010/main" val="43764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11</a:t>
            </a:fld>
            <a:endParaRPr lang="lv-LV" altLang="lv-LV"/>
          </a:p>
        </p:txBody>
      </p:sp>
    </p:spTree>
    <p:extLst>
      <p:ext uri="{BB962C8B-B14F-4D97-AF65-F5344CB8AC3E}">
        <p14:creationId xmlns:p14="http://schemas.microsoft.com/office/powerpoint/2010/main" val="2432039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gn="just">
              <a:buFont typeface="Times New Roman" panose="02020603050405020304" pitchFamily="18" charset="0"/>
              <a:buChar char="-"/>
            </a:pPr>
            <a:r>
              <a:rPr lang="lv-LV" sz="1200" dirty="0">
                <a:solidFill>
                  <a:srgbClr val="012269"/>
                </a:solidFill>
              </a:rPr>
              <a:t>būvatļauja vai apliecinājuma karte, vai paskaidrojuma raksts ar būvvaldes atzīmi par projektēšanas nosacījumu izpildi vai BIS izdruka par paziņojumu par būvniecību (attiecināms, ja nav pieejams Būvniecības informācijas sistēmā BIS);</a:t>
            </a:r>
          </a:p>
          <a:p>
            <a:pPr marL="742950" lvl="1" indent="-285750" algn="just">
              <a:buFont typeface="Times New Roman" panose="02020603050405020304" pitchFamily="18" charset="0"/>
              <a:buChar char="-"/>
            </a:pPr>
            <a:r>
              <a:rPr lang="lv-LV" sz="1200" dirty="0">
                <a:solidFill>
                  <a:srgbClr val="012269"/>
                </a:solidFill>
              </a:rPr>
              <a:t>vai būvvaldes izziņa, kas apliecina, ka būvdarbiem būvatļauja, paskaidrojuma raksts, apliecinājuma karte vai paziņojums par būvniecību nav nepieciešams;</a:t>
            </a:r>
          </a:p>
          <a:p>
            <a:pPr marL="742950" lvl="1" indent="-285750" algn="just">
              <a:buFont typeface="Times New Roman" panose="02020603050405020304" pitchFamily="18" charset="0"/>
              <a:buChar char="-"/>
            </a:pPr>
            <a:r>
              <a:rPr lang="lv-LV" sz="1200" dirty="0">
                <a:solidFill>
                  <a:srgbClr val="012269"/>
                </a:solidFill>
              </a:rPr>
              <a:t>vai dokumenti, kas apliecina, ka visām projekta ietvaros plānotajām būvniecības darbībām sagatavots projektēšanas uzdevums par būvniecības ieceres dokumentu sagatavošanu.;</a:t>
            </a:r>
            <a:endParaRPr lang="en-US" sz="1200" dirty="0">
              <a:solidFill>
                <a:srgbClr val="012269"/>
              </a:solidFill>
            </a:endParaRPr>
          </a:p>
          <a:p>
            <a:endParaRPr lang="lv-LV" dirty="0"/>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13</a:t>
            </a:fld>
            <a:endParaRPr lang="lv-LV" altLang="lv-LV"/>
          </a:p>
        </p:txBody>
      </p:sp>
    </p:spTree>
    <p:extLst>
      <p:ext uri="{BB962C8B-B14F-4D97-AF65-F5344CB8AC3E}">
        <p14:creationId xmlns:p14="http://schemas.microsoft.com/office/powerpoint/2010/main" val="437016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66A7661D-326C-6293-BD6B-8BBBF860AC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F8770F50-A0FB-ED9E-8A9F-11A9C8D43AA3}"/>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pic>
        <p:nvPicPr>
          <p:cNvPr id="4" name="Picture 8">
            <a:extLst>
              <a:ext uri="{FF2B5EF4-FFF2-40B4-BE49-F238E27FC236}">
                <a16:creationId xmlns:a16="http://schemas.microsoft.com/office/drawing/2014/main" id="{5727FDC0-BC05-C32D-BED5-DB3578199C3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2638" y="0"/>
            <a:ext cx="30067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2EA325B0-DE8D-D220-ABFC-0BF093EF544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76650" y="5286375"/>
            <a:ext cx="49133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330389"/>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549589"/>
            <a:ext cx="10363200" cy="561975"/>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40271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C77DB7-30C1-44D7-8F06-7D7EE6F3A096}" type="datetimeFigureOut">
              <a:rPr lang="lv-LV" smtClean="0"/>
              <a:t>25.10.2023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DDB5E56-79A7-4C7E-8338-1956EC33AAE7}" type="slidenum">
              <a:rPr lang="lv-LV" smtClean="0"/>
              <a:t>‹#›</a:t>
            </a:fld>
            <a:endParaRPr lang="lv-LV"/>
          </a:p>
        </p:txBody>
      </p:sp>
      <p:pic>
        <p:nvPicPr>
          <p:cNvPr id="7" name="Picture 6"/>
          <p:cNvPicPr>
            <a:picLocks noChangeAspect="1"/>
          </p:cNvPicPr>
          <p:nvPr userDrawn="1"/>
        </p:nvPicPr>
        <p:blipFill>
          <a:blip r:embed="rId2"/>
          <a:stretch>
            <a:fillRect/>
          </a:stretch>
        </p:blipFill>
        <p:spPr>
          <a:xfrm>
            <a:off x="1152699" y="5803"/>
            <a:ext cx="1685469" cy="1556718"/>
          </a:xfrm>
          <a:prstGeom prst="rect">
            <a:avLst/>
          </a:prstGeom>
        </p:spPr>
      </p:pic>
    </p:spTree>
    <p:extLst>
      <p:ext uri="{BB962C8B-B14F-4D97-AF65-F5344CB8AC3E}">
        <p14:creationId xmlns:p14="http://schemas.microsoft.com/office/powerpoint/2010/main" val="277909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3923183-4CB4-D48B-9A76-F33F1A3CFC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56647" y="381000"/>
            <a:ext cx="8825753"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756647" y="1752601"/>
            <a:ext cx="8825753"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756647" y="6324600"/>
            <a:ext cx="3339353"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FFE374A8-AD43-86CF-3D32-3A396AD8617D}"/>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0B0384A4-A6C0-48F1-8052-73333526A0D0}" type="slidenum">
              <a:rPr lang="en-US" altLang="lv-LV"/>
              <a:pPr>
                <a:defRPr/>
              </a:pPr>
              <a:t>‹#›</a:t>
            </a:fld>
            <a:endParaRPr lang="en-US" altLang="lv-LV"/>
          </a:p>
        </p:txBody>
      </p:sp>
    </p:spTree>
    <p:extLst>
      <p:ext uri="{BB962C8B-B14F-4D97-AF65-F5344CB8AC3E}">
        <p14:creationId xmlns:p14="http://schemas.microsoft.com/office/powerpoint/2010/main" val="220656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6289492-D7D9-F3B9-AAAF-E31665E97E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49071" y="3657601"/>
            <a:ext cx="8933329"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2649071" y="381000"/>
            <a:ext cx="8933329"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649071" y="6324600"/>
            <a:ext cx="3446929"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435D8CE5-DF82-C783-CBF8-55E35E8555A4}"/>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599C7662-2B04-4015-8DBF-401C9A1C5588}" type="slidenum">
              <a:rPr lang="en-US" altLang="lv-LV"/>
              <a:pPr>
                <a:defRPr/>
              </a:pPr>
              <a:t>‹#›</a:t>
            </a:fld>
            <a:endParaRPr lang="en-US" altLang="lv-LV"/>
          </a:p>
        </p:txBody>
      </p:sp>
    </p:spTree>
    <p:extLst>
      <p:ext uri="{BB962C8B-B14F-4D97-AF65-F5344CB8AC3E}">
        <p14:creationId xmlns:p14="http://schemas.microsoft.com/office/powerpoint/2010/main" val="783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1175CA0-4046-6837-E04A-15424CCE8D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5282" y="304802"/>
            <a:ext cx="8987118"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2595282" y="1752601"/>
            <a:ext cx="4719918"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38274" y="1752601"/>
            <a:ext cx="4844126"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2595282" y="6324600"/>
            <a:ext cx="3500718"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DC30EE0F-E21E-82FC-F54B-441790324423}"/>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6F0BC015-26D4-4652-8124-7A805CC38EC7}" type="slidenum">
              <a:rPr lang="en-US" altLang="lv-LV"/>
              <a:pPr>
                <a:defRPr/>
              </a:pPr>
              <a:t>‹#›</a:t>
            </a:fld>
            <a:endParaRPr lang="en-US" altLang="lv-LV"/>
          </a:p>
        </p:txBody>
      </p:sp>
    </p:spTree>
    <p:extLst>
      <p:ext uri="{BB962C8B-B14F-4D97-AF65-F5344CB8AC3E}">
        <p14:creationId xmlns:p14="http://schemas.microsoft.com/office/powerpoint/2010/main" val="84706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826A1CF-0A06-439D-034E-41801FD24D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495019" y="304802"/>
            <a:ext cx="9087381"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2495019" y="2386941"/>
            <a:ext cx="4820181"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2495019" y="1852614"/>
            <a:ext cx="4820181"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495019" y="6324600"/>
            <a:ext cx="3600981"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3545467E-E29D-785A-36F1-9764D113726F}"/>
              </a:ext>
            </a:extLst>
          </p:cNvPr>
          <p:cNvSpPr>
            <a:spLocks noGrp="1"/>
          </p:cNvSpPr>
          <p:nvPr>
            <p:ph type="sldNum" sz="quarter" idx="18"/>
          </p:nvPr>
        </p:nvSpPr>
        <p:spPr>
          <a:xfrm>
            <a:off x="11379200" y="6324600"/>
            <a:ext cx="406400" cy="304800"/>
          </a:xfrm>
        </p:spPr>
        <p:txBody>
          <a:bodyPr/>
          <a:lstStyle>
            <a:lvl1pPr>
              <a:defRPr sz="1000" smtClean="0"/>
            </a:lvl1pPr>
          </a:lstStyle>
          <a:p>
            <a:pPr>
              <a:defRPr/>
            </a:pPr>
            <a:fld id="{37318B9F-8CE2-4247-AFA1-3D24D284752C}" type="slidenum">
              <a:rPr lang="en-US" altLang="lv-LV"/>
              <a:pPr>
                <a:defRPr/>
              </a:pPr>
              <a:t>‹#›</a:t>
            </a:fld>
            <a:endParaRPr lang="en-US" altLang="lv-LV"/>
          </a:p>
        </p:txBody>
      </p:sp>
    </p:spTree>
    <p:extLst>
      <p:ext uri="{BB962C8B-B14F-4D97-AF65-F5344CB8AC3E}">
        <p14:creationId xmlns:p14="http://schemas.microsoft.com/office/powerpoint/2010/main" val="73630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6F07199-9222-B22F-5D4F-8E80A54FA5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460812" y="304802"/>
            <a:ext cx="9121588"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2460812" y="6324600"/>
            <a:ext cx="3635188"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8715C888-A7D3-90BE-4D83-1DF218DE3B6B}"/>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2C774ED2-C8E5-45DE-92E5-F18612EC891B}" type="slidenum">
              <a:rPr lang="en-US" altLang="lv-LV"/>
              <a:pPr>
                <a:defRPr/>
              </a:pPr>
              <a:t>‹#›</a:t>
            </a:fld>
            <a:endParaRPr lang="en-US" altLang="lv-LV"/>
          </a:p>
        </p:txBody>
      </p:sp>
    </p:spTree>
    <p:extLst>
      <p:ext uri="{BB962C8B-B14F-4D97-AF65-F5344CB8AC3E}">
        <p14:creationId xmlns:p14="http://schemas.microsoft.com/office/powerpoint/2010/main" val="1143781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F36788F-D02E-5CEE-C61F-E9568C25D3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41494" y="6324600"/>
            <a:ext cx="3554506"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AD88F021-0632-8980-1A33-D6FCD08254CF}"/>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12E21607-4834-421B-8363-BD6384488CA9}" type="slidenum">
              <a:rPr lang="en-US" altLang="lv-LV"/>
              <a:pPr>
                <a:defRPr/>
              </a:pPr>
              <a:t>‹#›</a:t>
            </a:fld>
            <a:endParaRPr lang="en-US" altLang="lv-LV"/>
          </a:p>
        </p:txBody>
      </p:sp>
    </p:spTree>
    <p:extLst>
      <p:ext uri="{BB962C8B-B14F-4D97-AF65-F5344CB8AC3E}">
        <p14:creationId xmlns:p14="http://schemas.microsoft.com/office/powerpoint/2010/main" val="412674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DF9B7D7-FEF3-FEFF-20F3-92FCD96FA4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93706" y="272976"/>
            <a:ext cx="4606341"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93706" y="1435120"/>
            <a:ext cx="4606341"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493706" y="6324600"/>
            <a:ext cx="3602294"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CFFD8970-1DEE-88CE-3CE3-83CE44C0CE39}"/>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923C49A0-26E3-4DC9-81BA-65A092077FC7}" type="slidenum">
              <a:rPr lang="en-US" altLang="lv-LV"/>
              <a:pPr>
                <a:defRPr/>
              </a:pPr>
              <a:t>‹#›</a:t>
            </a:fld>
            <a:endParaRPr lang="en-US" altLang="lv-LV"/>
          </a:p>
        </p:txBody>
      </p:sp>
    </p:spTree>
    <p:extLst>
      <p:ext uri="{BB962C8B-B14F-4D97-AF65-F5344CB8AC3E}">
        <p14:creationId xmlns:p14="http://schemas.microsoft.com/office/powerpoint/2010/main" val="108246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E2256D66-CF3B-ABCA-46D4-BAED8B22E8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3842FE0D-6E59-B528-6943-46254CF6D7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2638" y="0"/>
            <a:ext cx="30067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E8672EC0-8686-DC77-FAE1-5A4ECAEDF4F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76650" y="5286375"/>
            <a:ext cx="49133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3301394"/>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4338032"/>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94054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0478976-FCDC-BDFF-0E38-A3C754473F7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9F7EFEF8-8435-A42F-CD8D-0D2666ABFE3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E863EB94-7968-54A3-9B94-051BEC091BB1}"/>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2C91493-A034-4661-BFF1-4844DCE1D53E}" type="datetime1">
              <a:rPr lang="en-US"/>
              <a:pPr>
                <a:defRPr/>
              </a:pPr>
              <a:t>10/25/2023</a:t>
            </a:fld>
            <a:endParaRPr lang="en-US"/>
          </a:p>
        </p:txBody>
      </p:sp>
      <p:sp>
        <p:nvSpPr>
          <p:cNvPr id="5" name="Footer Placeholder 4">
            <a:extLst>
              <a:ext uri="{FF2B5EF4-FFF2-40B4-BE49-F238E27FC236}">
                <a16:creationId xmlns:a16="http://schemas.microsoft.com/office/drawing/2014/main" id="{0864E2EA-82F5-3CD7-9143-56C2DF72BDBF}"/>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D043C87-CE5C-F7AF-9FBC-5E57643BB36D}"/>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latin typeface="Verdana" panose="020B0604030504040204" pitchFamily="34" charset="0"/>
              </a:defRPr>
            </a:lvl1pPr>
          </a:lstStyle>
          <a:p>
            <a:pPr>
              <a:defRPr/>
            </a:pPr>
            <a:fld id="{3F969FDE-1E38-4323-88E9-956EB769B58D}"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Lst>
  <p:hf hdr="0" ftr="0" dt="0"/>
  <p:txStyles>
    <p:titleStyle>
      <a:lvl1pPr algn="ctr" defTabSz="938213" rtl="0" eaLnBrk="0" fontAlgn="base" hangingPunct="0">
        <a:spcBef>
          <a:spcPct val="0"/>
        </a:spcBef>
        <a:spcAft>
          <a:spcPct val="0"/>
        </a:spcAft>
        <a:defRPr sz="45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likumi.lv/ta/id/214590-maksatnespejas-likum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cfla.gov.lv/lv/media/109/download?attachment" TargetMode="External"/><Relationship Id="rId4" Type="http://schemas.openxmlformats.org/officeDocument/2006/relationships/hyperlink" Target="https://www.cfla.gov.lv/lv/media/108/download?attachmen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fla.gov.lv/lv/media/109/download?attachment" TargetMode="External"/><Relationship Id="rId2" Type="http://schemas.openxmlformats.org/officeDocument/2006/relationships/hyperlink" Target="https://www.cfla.gov.lv/lv/media/108/download?attachment"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hyperlink" Target="file:///C:\Downloads\karina.visikovska@cfla.gov.lv"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mailto:vis@cfla.gov.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likumi.lv/ta/id/344734-eiropas-savienibas-kohezijas-politikas-programmas-2021-2027-gadam-4-1-1-specifiska-atbalsta-merka-nodrosinat-vienlidzigu"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cfla.gov.lv/lv/4-1-1-1-k-1" TargetMode="External"/><Relationship Id="rId7" Type="http://schemas.openxmlformats.org/officeDocument/2006/relationships/hyperlink" Target="https://www.cfla.gov.lv/lv/media/11400/download?attachm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cfla.gov.lv/lv/media/11397/download?attachment" TargetMode="External"/><Relationship Id="rId5" Type="http://schemas.openxmlformats.org/officeDocument/2006/relationships/hyperlink" Target="https://www.cfla.gov.lv/lv/media/11394/download?attachment" TargetMode="External"/><Relationship Id="rId4" Type="http://schemas.openxmlformats.org/officeDocument/2006/relationships/hyperlink" Target="https://www.cfla.gov.lv/lv/media/11403/download?attachmen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sfondi.lv/normativie-akti-un-dokumenti/2021-2027-planosanas-period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esfondi.lv/normativie-akti-un-dokumenti/2021-2027-planosanas-periods/vadlinijas-attiecinamo-izmaksu-noteiksanai-eiropas-savienibas-kohezijas-politikas-programmas-2021-2027-gada-planosanas-period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lm.gov.lv/lv/vadlinijas-horizontala-principa-vienlidziba-ieklausana-nediskriminacija-un-pamattiesibu-ieverosana-istenosanai-un-uzraudzibai-2021-2027"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projekti.cfla.gov.lv/" TargetMode="External"/><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hyperlink" Target="https://www.cfla.gov.lv/lv/media/11397/download?attachment" TargetMode="External"/><Relationship Id="rId4" Type="http://schemas.openxmlformats.org/officeDocument/2006/relationships/hyperlink" Target="https://elrg.cfla.gov.lv/index.php/Projektu_iesnieg%C5%A1ana_(2021.-202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lrg.cfla.gov.lv/index.php/2021.-2027.gada_pl%C4%81no%C5%A1anas_period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elrg.cfla.gov.lv/index.php/Projektu_iesnieg%C5%A1ana_(2021.-2027.)#PI_kopsavilkum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1BB3F76-BFD3-6785-53F4-83C7DACFFA50}"/>
              </a:ext>
            </a:extLst>
          </p:cNvPr>
          <p:cNvSpPr>
            <a:spLocks noGrp="1"/>
          </p:cNvSpPr>
          <p:nvPr>
            <p:ph type="title"/>
          </p:nvPr>
        </p:nvSpPr>
        <p:spPr>
          <a:xfrm>
            <a:off x="218868" y="2826160"/>
            <a:ext cx="11973131" cy="680781"/>
          </a:xfrm>
        </p:spPr>
        <p:txBody>
          <a:bodyPr>
            <a:noAutofit/>
          </a:bodyPr>
          <a:lstStyle/>
          <a:p>
            <a:r>
              <a:rPr lang="lv-LV" sz="1400" b="0" dirty="0">
                <a:solidFill>
                  <a:srgbClr val="012269"/>
                </a:solidFill>
              </a:rPr>
              <a:t>4.1.1.1. pasākuma "Ārstniecības iestāžu infrastruktūras attīstība" </a:t>
            </a:r>
            <a:br>
              <a:rPr lang="en-US" sz="1400" b="0" dirty="0">
                <a:solidFill>
                  <a:srgbClr val="012269"/>
                </a:solidFill>
              </a:rPr>
            </a:br>
            <a:r>
              <a:rPr lang="lv-LV" sz="1400" b="0" dirty="0">
                <a:solidFill>
                  <a:srgbClr val="012269"/>
                </a:solidFill>
              </a:rPr>
              <a:t>pirmās kārtas </a:t>
            </a:r>
            <a:endParaRPr lang="lv-LV" altLang="lv-LV" sz="1400" b="0" dirty="0">
              <a:solidFill>
                <a:srgbClr val="012269"/>
              </a:solidFill>
            </a:endParaRPr>
          </a:p>
        </p:txBody>
      </p:sp>
      <p:sp>
        <p:nvSpPr>
          <p:cNvPr id="12291" name="Text Placeholder 2">
            <a:extLst>
              <a:ext uri="{FF2B5EF4-FFF2-40B4-BE49-F238E27FC236}">
                <a16:creationId xmlns:a16="http://schemas.microsoft.com/office/drawing/2014/main" id="{7E0C9983-AAD6-5C3E-DA88-17A56A509BBF}"/>
              </a:ext>
            </a:extLst>
          </p:cNvPr>
          <p:cNvSpPr>
            <a:spLocks noGrp="1"/>
          </p:cNvSpPr>
          <p:nvPr>
            <p:ph type="body" sz="quarter" idx="10"/>
          </p:nvPr>
        </p:nvSpPr>
        <p:spPr>
          <a:xfrm>
            <a:off x="378542" y="3686096"/>
            <a:ext cx="11434915" cy="1046934"/>
          </a:xfrm>
        </p:spPr>
        <p:txBody>
          <a:bodyPr>
            <a:normAutofit/>
          </a:bodyPr>
          <a:lstStyle/>
          <a:p>
            <a:r>
              <a:rPr lang="lv-LV" altLang="lv-LV" sz="2400" b="1" dirty="0">
                <a:solidFill>
                  <a:srgbClr val="012269"/>
                </a:solidFill>
              </a:rPr>
              <a:t>Projekta iesnieguma sagatavošana un ieskats vērtēšanas kārtībā</a:t>
            </a:r>
          </a:p>
          <a:p>
            <a:r>
              <a:rPr lang="lv-LV" altLang="lv-LV" dirty="0">
                <a:solidFill>
                  <a:srgbClr val="012269"/>
                </a:solidFill>
              </a:rPr>
              <a:t>2023.gada </a:t>
            </a:r>
            <a:r>
              <a:rPr lang="en-US" altLang="lv-LV" dirty="0">
                <a:solidFill>
                  <a:srgbClr val="012269"/>
                </a:solidFill>
              </a:rPr>
              <a:t>25</a:t>
            </a:r>
            <a:r>
              <a:rPr lang="lv-LV" altLang="lv-LV" dirty="0">
                <a:solidFill>
                  <a:srgbClr val="012269"/>
                </a:solidFill>
              </a:rPr>
              <a:t>.oktobris</a:t>
            </a:r>
          </a:p>
        </p:txBody>
      </p:sp>
      <p:sp>
        <p:nvSpPr>
          <p:cNvPr id="4" name="Rectangle 3">
            <a:extLst>
              <a:ext uri="{FF2B5EF4-FFF2-40B4-BE49-F238E27FC236}">
                <a16:creationId xmlns:a16="http://schemas.microsoft.com/office/drawing/2014/main" id="{7D199D37-4821-5E51-9E3A-CE8BA1E4CA5B}"/>
              </a:ext>
            </a:extLst>
          </p:cNvPr>
          <p:cNvSpPr/>
          <p:nvPr/>
        </p:nvSpPr>
        <p:spPr>
          <a:xfrm>
            <a:off x="3441290" y="4912186"/>
            <a:ext cx="5202648" cy="169053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lv-LV"/>
          </a:p>
        </p:txBody>
      </p:sp>
      <p:pic>
        <p:nvPicPr>
          <p:cNvPr id="3" name="Picture 2">
            <a:extLst>
              <a:ext uri="{FF2B5EF4-FFF2-40B4-BE49-F238E27FC236}">
                <a16:creationId xmlns:a16="http://schemas.microsoft.com/office/drawing/2014/main" id="{0012CF00-EF3B-B727-F009-C0B49E3419BF}"/>
              </a:ext>
            </a:extLst>
          </p:cNvPr>
          <p:cNvPicPr>
            <a:picLocks noChangeAspect="1"/>
          </p:cNvPicPr>
          <p:nvPr/>
        </p:nvPicPr>
        <p:blipFill rotWithShape="1">
          <a:blip r:embed="rId3"/>
          <a:srcRect t="11517"/>
          <a:stretch/>
        </p:blipFill>
        <p:spPr>
          <a:xfrm>
            <a:off x="4111164" y="4849346"/>
            <a:ext cx="3969672" cy="16760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D58A2-2548-84BF-B376-D035ED574AF8}"/>
              </a:ext>
            </a:extLst>
          </p:cNvPr>
          <p:cNvSpPr>
            <a:spLocks noGrp="1"/>
          </p:cNvSpPr>
          <p:nvPr>
            <p:ph type="title"/>
          </p:nvPr>
        </p:nvSpPr>
        <p:spPr>
          <a:xfrm>
            <a:off x="2064065" y="304802"/>
            <a:ext cx="9518335" cy="1066799"/>
          </a:xfrm>
        </p:spPr>
        <p:txBody>
          <a:bodyPr wrap="square" anchor="t">
            <a:normAutofit/>
          </a:bodyPr>
          <a:lstStyle/>
          <a:p>
            <a:r>
              <a:rPr lang="en-US" altLang="lv-LV" dirty="0">
                <a:solidFill>
                  <a:srgbClr val="012269"/>
                </a:solidFill>
              </a:rPr>
              <a:t>PI </a:t>
            </a:r>
            <a:r>
              <a:rPr lang="en-US" altLang="lv-LV" dirty="0" err="1">
                <a:solidFill>
                  <a:srgbClr val="012269"/>
                </a:solidFill>
              </a:rPr>
              <a:t>veidlapa</a:t>
            </a:r>
            <a:r>
              <a:rPr lang="en-US" altLang="lv-LV" dirty="0">
                <a:solidFill>
                  <a:srgbClr val="012269"/>
                </a:solidFill>
              </a:rPr>
              <a:t> KPVIS (4)</a:t>
            </a:r>
            <a:br>
              <a:rPr lang="en-US" altLang="lv-LV" dirty="0">
                <a:solidFill>
                  <a:srgbClr val="012269"/>
                </a:solidFill>
              </a:rPr>
            </a:br>
            <a:r>
              <a:rPr lang="en-US" sz="2000" dirty="0" err="1">
                <a:solidFill>
                  <a:schemeClr val="tx2"/>
                </a:solidFill>
              </a:rPr>
              <a:t>Projekta</a:t>
            </a:r>
            <a:r>
              <a:rPr lang="en-US" sz="2000" dirty="0">
                <a:solidFill>
                  <a:schemeClr val="tx2"/>
                </a:solidFill>
              </a:rPr>
              <a:t> </a:t>
            </a:r>
            <a:r>
              <a:rPr lang="en-US" sz="2000" dirty="0" err="1">
                <a:solidFill>
                  <a:schemeClr val="tx2"/>
                </a:solidFill>
              </a:rPr>
              <a:t>iesniegšana</a:t>
            </a:r>
            <a:endParaRPr lang="lv-LV" sz="2000" dirty="0">
              <a:solidFill>
                <a:schemeClr val="tx2"/>
              </a:solidFill>
            </a:endParaRPr>
          </a:p>
        </p:txBody>
      </p:sp>
      <p:pic>
        <p:nvPicPr>
          <p:cNvPr id="9" name="Picture 8">
            <a:extLst>
              <a:ext uri="{FF2B5EF4-FFF2-40B4-BE49-F238E27FC236}">
                <a16:creationId xmlns:a16="http://schemas.microsoft.com/office/drawing/2014/main" id="{3951F233-4D7A-C21F-BB71-E775E0AB90B6}"/>
              </a:ext>
            </a:extLst>
          </p:cNvPr>
          <p:cNvPicPr>
            <a:picLocks noChangeAspect="1"/>
          </p:cNvPicPr>
          <p:nvPr/>
        </p:nvPicPr>
        <p:blipFill>
          <a:blip r:embed="rId2"/>
          <a:stretch>
            <a:fillRect/>
          </a:stretch>
        </p:blipFill>
        <p:spPr>
          <a:xfrm>
            <a:off x="2064065" y="1081054"/>
            <a:ext cx="5542442" cy="5395946"/>
          </a:xfrm>
          <a:prstGeom prst="rect">
            <a:avLst/>
          </a:prstGeom>
          <a:noFill/>
        </p:spPr>
      </p:pic>
      <p:pic>
        <p:nvPicPr>
          <p:cNvPr id="11" name="Content Placeholder 10">
            <a:extLst>
              <a:ext uri="{FF2B5EF4-FFF2-40B4-BE49-F238E27FC236}">
                <a16:creationId xmlns:a16="http://schemas.microsoft.com/office/drawing/2014/main" id="{697CBFD1-6854-C323-30BD-59108E800F9C}"/>
              </a:ext>
            </a:extLst>
          </p:cNvPr>
          <p:cNvPicPr>
            <a:picLocks noGrp="1" noChangeAspect="1"/>
          </p:cNvPicPr>
          <p:nvPr>
            <p:ph sz="half" idx="2"/>
          </p:nvPr>
        </p:nvPicPr>
        <p:blipFill>
          <a:blip r:embed="rId3"/>
          <a:stretch>
            <a:fillRect/>
          </a:stretch>
        </p:blipFill>
        <p:spPr>
          <a:xfrm>
            <a:off x="6773621" y="2388544"/>
            <a:ext cx="5175809" cy="2445434"/>
          </a:xfrm>
        </p:spPr>
      </p:pic>
      <p:sp>
        <p:nvSpPr>
          <p:cNvPr id="16" name="Text Placeholder 4">
            <a:extLst>
              <a:ext uri="{FF2B5EF4-FFF2-40B4-BE49-F238E27FC236}">
                <a16:creationId xmlns:a16="http://schemas.microsoft.com/office/drawing/2014/main" id="{89B9C640-45E2-E3A3-B1B8-DDADA57BE0F0}"/>
              </a:ext>
            </a:extLst>
          </p:cNvPr>
          <p:cNvSpPr>
            <a:spLocks noGrp="1"/>
          </p:cNvSpPr>
          <p:nvPr>
            <p:ph type="body" sz="quarter" idx="10"/>
          </p:nvPr>
        </p:nvSpPr>
        <p:spPr>
          <a:xfrm>
            <a:off x="2595282" y="6324600"/>
            <a:ext cx="3500718" cy="304800"/>
          </a:xfrm>
        </p:spPr>
        <p:txBody>
          <a:bodyPr/>
          <a:lstStyle/>
          <a:p>
            <a:endParaRPr lang="en-US"/>
          </a:p>
        </p:txBody>
      </p:sp>
      <p:sp>
        <p:nvSpPr>
          <p:cNvPr id="18" name="Text Placeholder 5">
            <a:extLst>
              <a:ext uri="{FF2B5EF4-FFF2-40B4-BE49-F238E27FC236}">
                <a16:creationId xmlns:a16="http://schemas.microsoft.com/office/drawing/2014/main" id="{4C577152-2640-49B1-4BAB-5534E40AD308}"/>
              </a:ext>
            </a:extLst>
          </p:cNvPr>
          <p:cNvSpPr>
            <a:spLocks noGrp="1"/>
          </p:cNvSpPr>
          <p:nvPr>
            <p:ph type="body" sz="quarter" idx="12"/>
          </p:nvPr>
        </p:nvSpPr>
        <p:spPr>
          <a:xfrm>
            <a:off x="6502400" y="6324600"/>
            <a:ext cx="4876800" cy="304800"/>
          </a:xfrm>
        </p:spPr>
        <p:txBody>
          <a:bodyPr/>
          <a:lstStyle/>
          <a:p>
            <a:endParaRPr lang="en-US" dirty="0"/>
          </a:p>
        </p:txBody>
      </p:sp>
      <p:sp>
        <p:nvSpPr>
          <p:cNvPr id="6" name="Slide Number Placeholder 5">
            <a:extLst>
              <a:ext uri="{FF2B5EF4-FFF2-40B4-BE49-F238E27FC236}">
                <a16:creationId xmlns:a16="http://schemas.microsoft.com/office/drawing/2014/main" id="{DF91F76D-6314-2B89-649F-382A8241CD98}"/>
              </a:ext>
            </a:extLst>
          </p:cNvPr>
          <p:cNvSpPr>
            <a:spLocks noGrp="1"/>
          </p:cNvSpPr>
          <p:nvPr>
            <p:ph type="sldNum" sz="quarter" idx="13"/>
          </p:nvPr>
        </p:nvSpPr>
        <p:spPr>
          <a:xfrm>
            <a:off x="11379200" y="6324600"/>
            <a:ext cx="406400" cy="304800"/>
          </a:xfrm>
        </p:spPr>
        <p:txBody>
          <a:bodyPr wrap="square" anchor="ctr">
            <a:normAutofit/>
          </a:bodyPr>
          <a:lstStyle/>
          <a:p>
            <a:pPr>
              <a:spcAft>
                <a:spcPts val="600"/>
              </a:spcAft>
              <a:defRPr/>
            </a:pPr>
            <a:fld id="{0B0384A4-A6C0-48F1-8052-73333526A0D0}" type="slidenum">
              <a:rPr lang="en-US" altLang="lv-LV" smtClean="0"/>
              <a:pPr>
                <a:spcAft>
                  <a:spcPts val="600"/>
                </a:spcAft>
                <a:defRPr/>
              </a:pPr>
              <a:t>10</a:t>
            </a:fld>
            <a:endParaRPr lang="en-US" altLang="lv-LV"/>
          </a:p>
        </p:txBody>
      </p:sp>
    </p:spTree>
    <p:extLst>
      <p:ext uri="{BB962C8B-B14F-4D97-AF65-F5344CB8AC3E}">
        <p14:creationId xmlns:p14="http://schemas.microsoft.com/office/powerpoint/2010/main" val="3202252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a:extLst>
              <a:ext uri="{FF2B5EF4-FFF2-40B4-BE49-F238E27FC236}">
                <a16:creationId xmlns:a16="http://schemas.microsoft.com/office/drawing/2014/main" id="{AF3049AA-4611-CF64-2C58-645E490048AB}"/>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B31B5DF-9942-4A63-B776-1B0DBAD375F9}" type="slidenum">
              <a:rPr lang="en-US" altLang="lv-LV"/>
              <a:pPr/>
              <a:t>11</a:t>
            </a:fld>
            <a:endParaRPr lang="en-US" altLang="lv-LV"/>
          </a:p>
        </p:txBody>
      </p:sp>
      <p:sp>
        <p:nvSpPr>
          <p:cNvPr id="26627" name="Title 1">
            <a:extLst>
              <a:ext uri="{FF2B5EF4-FFF2-40B4-BE49-F238E27FC236}">
                <a16:creationId xmlns:a16="http://schemas.microsoft.com/office/drawing/2014/main" id="{CB85AEC3-0F33-CC3A-B8D2-E5515EBAA9D8}"/>
              </a:ext>
            </a:extLst>
          </p:cNvPr>
          <p:cNvSpPr>
            <a:spLocks noGrp="1"/>
          </p:cNvSpPr>
          <p:nvPr>
            <p:ph type="title"/>
          </p:nvPr>
        </p:nvSpPr>
        <p:spPr>
          <a:xfrm>
            <a:off x="1967948" y="267838"/>
            <a:ext cx="8810625" cy="623887"/>
          </a:xfrm>
        </p:spPr>
        <p:txBody>
          <a:bodyPr>
            <a:normAutofit/>
          </a:bodyPr>
          <a:lstStyle/>
          <a:p>
            <a:r>
              <a:rPr lang="en-US" altLang="lv-LV" dirty="0">
                <a:solidFill>
                  <a:srgbClr val="012269"/>
                </a:solidFill>
              </a:rPr>
              <a:t>PI </a:t>
            </a:r>
            <a:r>
              <a:rPr lang="en-US" altLang="lv-LV" dirty="0" err="1">
                <a:solidFill>
                  <a:srgbClr val="012269"/>
                </a:solidFill>
              </a:rPr>
              <a:t>veidlapa</a:t>
            </a:r>
            <a:r>
              <a:rPr lang="en-US" altLang="lv-LV" dirty="0">
                <a:solidFill>
                  <a:srgbClr val="012269"/>
                </a:solidFill>
              </a:rPr>
              <a:t> KPVIS (5)</a:t>
            </a:r>
            <a:endParaRPr lang="lv-LV" altLang="lv-LV" dirty="0"/>
          </a:p>
        </p:txBody>
      </p:sp>
      <p:graphicFrame>
        <p:nvGraphicFramePr>
          <p:cNvPr id="2" name="Diagram 1">
            <a:extLst>
              <a:ext uri="{FF2B5EF4-FFF2-40B4-BE49-F238E27FC236}">
                <a16:creationId xmlns:a16="http://schemas.microsoft.com/office/drawing/2014/main" id="{1AEEF371-2ECB-7C23-22BA-89A59F3D19E8}"/>
              </a:ext>
            </a:extLst>
          </p:cNvPr>
          <p:cNvGraphicFramePr/>
          <p:nvPr>
            <p:extLst>
              <p:ext uri="{D42A27DB-BD31-4B8C-83A1-F6EECF244321}">
                <p14:modId xmlns:p14="http://schemas.microsoft.com/office/powerpoint/2010/main" val="1664080280"/>
              </p:ext>
            </p:extLst>
          </p:nvPr>
        </p:nvGraphicFramePr>
        <p:xfrm>
          <a:off x="1974574" y="818321"/>
          <a:ext cx="9965635" cy="6039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79254-6C30-24A4-E450-D1D0B3D862D5}"/>
              </a:ext>
            </a:extLst>
          </p:cNvPr>
          <p:cNvSpPr>
            <a:spLocks noGrp="1"/>
          </p:cNvSpPr>
          <p:nvPr>
            <p:ph type="title"/>
          </p:nvPr>
        </p:nvSpPr>
        <p:spPr>
          <a:xfrm>
            <a:off x="2014330" y="298176"/>
            <a:ext cx="9568070" cy="560955"/>
          </a:xfrm>
        </p:spPr>
        <p:txBody>
          <a:bodyPr wrap="square" anchor="t">
            <a:normAutofit/>
          </a:bodyPr>
          <a:lstStyle/>
          <a:p>
            <a:r>
              <a:rPr kumimoji="0" lang="lv-LV" altLang="en-US" b="1" i="0" u="none" strike="noStrike" cap="none" normalizeH="0" baseline="0" dirty="0">
                <a:ln>
                  <a:noFill/>
                </a:ln>
                <a:solidFill>
                  <a:schemeClr val="tx2"/>
                </a:solidFill>
                <a:effectLst/>
              </a:rPr>
              <a:t>Papildus pievienojamie dokumenti</a:t>
            </a:r>
            <a:r>
              <a:rPr kumimoji="0" lang="en-US" altLang="en-US" b="1" i="0" u="none" strike="noStrike" cap="none" normalizeH="0" baseline="0" dirty="0">
                <a:ln>
                  <a:noFill/>
                </a:ln>
                <a:solidFill>
                  <a:schemeClr val="tx2"/>
                </a:solidFill>
                <a:effectLst/>
              </a:rPr>
              <a:t> (1)</a:t>
            </a:r>
            <a:endParaRPr lang="lv-LV" dirty="0">
              <a:solidFill>
                <a:schemeClr val="tx2"/>
              </a:solidFill>
            </a:endParaRPr>
          </a:p>
        </p:txBody>
      </p:sp>
      <p:pic>
        <p:nvPicPr>
          <p:cNvPr id="9" name="Content Placeholder 8">
            <a:extLst>
              <a:ext uri="{FF2B5EF4-FFF2-40B4-BE49-F238E27FC236}">
                <a16:creationId xmlns:a16="http://schemas.microsoft.com/office/drawing/2014/main" id="{929819DB-011B-D2D5-345B-CB3A0A179981}"/>
              </a:ext>
            </a:extLst>
          </p:cNvPr>
          <p:cNvPicPr>
            <a:picLocks noGrp="1" noChangeAspect="1"/>
          </p:cNvPicPr>
          <p:nvPr>
            <p:ph sz="half" idx="1"/>
          </p:nvPr>
        </p:nvPicPr>
        <p:blipFill>
          <a:blip r:embed="rId2"/>
          <a:stretch>
            <a:fillRect/>
          </a:stretch>
        </p:blipFill>
        <p:spPr>
          <a:xfrm>
            <a:off x="1776908" y="928046"/>
            <a:ext cx="4491371" cy="4606121"/>
          </a:xfrm>
        </p:spPr>
      </p:pic>
      <p:sp>
        <p:nvSpPr>
          <p:cNvPr id="14" name="Text Placeholder 4">
            <a:extLst>
              <a:ext uri="{FF2B5EF4-FFF2-40B4-BE49-F238E27FC236}">
                <a16:creationId xmlns:a16="http://schemas.microsoft.com/office/drawing/2014/main" id="{17B0508D-6608-2A05-16C3-B235F848FABE}"/>
              </a:ext>
            </a:extLst>
          </p:cNvPr>
          <p:cNvSpPr>
            <a:spLocks noGrp="1"/>
          </p:cNvSpPr>
          <p:nvPr>
            <p:ph type="body" sz="quarter" idx="10"/>
          </p:nvPr>
        </p:nvSpPr>
        <p:spPr>
          <a:xfrm>
            <a:off x="2595282" y="6324600"/>
            <a:ext cx="3500718" cy="304800"/>
          </a:xfrm>
        </p:spPr>
        <p:txBody>
          <a:bodyPr/>
          <a:lstStyle/>
          <a:p>
            <a:endParaRPr lang="en-US"/>
          </a:p>
        </p:txBody>
      </p:sp>
      <p:sp>
        <p:nvSpPr>
          <p:cNvPr id="16" name="Text Placeholder 5">
            <a:extLst>
              <a:ext uri="{FF2B5EF4-FFF2-40B4-BE49-F238E27FC236}">
                <a16:creationId xmlns:a16="http://schemas.microsoft.com/office/drawing/2014/main" id="{1E2FBB36-2B29-C4EE-0C01-5768E7D739D7}"/>
              </a:ext>
            </a:extLst>
          </p:cNvPr>
          <p:cNvSpPr>
            <a:spLocks noGrp="1"/>
          </p:cNvSpPr>
          <p:nvPr>
            <p:ph type="body" sz="quarter" idx="12"/>
          </p:nvPr>
        </p:nvSpPr>
        <p:spPr>
          <a:xfrm>
            <a:off x="6502400" y="6324600"/>
            <a:ext cx="4876800" cy="304800"/>
          </a:xfrm>
        </p:spPr>
        <p:txBody>
          <a:bodyPr/>
          <a:lstStyle/>
          <a:p>
            <a:endParaRPr lang="en-US"/>
          </a:p>
        </p:txBody>
      </p:sp>
      <p:sp>
        <p:nvSpPr>
          <p:cNvPr id="5" name="Slide Number Placeholder 4">
            <a:extLst>
              <a:ext uri="{FF2B5EF4-FFF2-40B4-BE49-F238E27FC236}">
                <a16:creationId xmlns:a16="http://schemas.microsoft.com/office/drawing/2014/main" id="{F61470BC-64D2-342E-0246-FB67404DA5AA}"/>
              </a:ext>
            </a:extLst>
          </p:cNvPr>
          <p:cNvSpPr>
            <a:spLocks noGrp="1"/>
          </p:cNvSpPr>
          <p:nvPr>
            <p:ph type="sldNum" sz="quarter" idx="13"/>
          </p:nvPr>
        </p:nvSpPr>
        <p:spPr>
          <a:xfrm>
            <a:off x="11379200" y="6324600"/>
            <a:ext cx="406400" cy="304800"/>
          </a:xfrm>
        </p:spPr>
        <p:txBody>
          <a:bodyPr wrap="square" anchor="ctr">
            <a:normAutofit/>
          </a:bodyPr>
          <a:lstStyle/>
          <a:p>
            <a:pPr>
              <a:spcAft>
                <a:spcPts val="600"/>
              </a:spcAft>
              <a:defRPr/>
            </a:pPr>
            <a:fld id="{2C774ED2-C8E5-45DE-92E5-F18612EC891B}" type="slidenum">
              <a:rPr lang="en-US" altLang="lv-LV" smtClean="0"/>
              <a:pPr>
                <a:spcAft>
                  <a:spcPts val="600"/>
                </a:spcAft>
                <a:defRPr/>
              </a:pPr>
              <a:t>12</a:t>
            </a:fld>
            <a:endParaRPr lang="en-US" altLang="lv-LV"/>
          </a:p>
        </p:txBody>
      </p:sp>
      <p:sp>
        <p:nvSpPr>
          <p:cNvPr id="24" name="TextBox 23">
            <a:extLst>
              <a:ext uri="{FF2B5EF4-FFF2-40B4-BE49-F238E27FC236}">
                <a16:creationId xmlns:a16="http://schemas.microsoft.com/office/drawing/2014/main" id="{507CAD60-786A-534B-0474-8B455CA19BED}"/>
              </a:ext>
            </a:extLst>
          </p:cNvPr>
          <p:cNvSpPr txBox="1"/>
          <p:nvPr/>
        </p:nvSpPr>
        <p:spPr>
          <a:xfrm>
            <a:off x="6268279" y="815354"/>
            <a:ext cx="5517321" cy="800219"/>
          </a:xfrm>
          <a:prstGeom prst="rect">
            <a:avLst/>
          </a:prstGeom>
          <a:noFill/>
        </p:spPr>
        <p:txBody>
          <a:bodyPr wrap="square">
            <a:spAutoFit/>
          </a:bodyPr>
          <a:lstStyle/>
          <a:p>
            <a:r>
              <a:rPr lang="en-US" sz="1200" dirty="0" err="1">
                <a:solidFill>
                  <a:srgbClr val="012269"/>
                </a:solidFill>
                <a:latin typeface="Verdana" panose="020B0604030504040204" pitchFamily="34" charset="0"/>
                <a:ea typeface="Verdana" panose="020B0604030504040204" pitchFamily="34" charset="0"/>
              </a:rPr>
              <a:t>Informācija</a:t>
            </a:r>
            <a:r>
              <a:rPr lang="en-US" sz="1200" dirty="0">
                <a:solidFill>
                  <a:srgbClr val="012269"/>
                </a:solidFill>
                <a:latin typeface="Verdana" panose="020B0604030504040204" pitchFamily="34" charset="0"/>
                <a:ea typeface="Verdana" panose="020B0604030504040204" pitchFamily="34" charset="0"/>
              </a:rPr>
              <a:t> par PI </a:t>
            </a:r>
            <a:r>
              <a:rPr lang="en-US" sz="1200" dirty="0" err="1">
                <a:solidFill>
                  <a:srgbClr val="012269"/>
                </a:solidFill>
                <a:latin typeface="Verdana" panose="020B0604030504040204" pitchFamily="34" charset="0"/>
                <a:ea typeface="Verdana" panose="020B0604030504040204" pitchFamily="34" charset="0"/>
              </a:rPr>
              <a:t>pievienojamiem</a:t>
            </a:r>
            <a:r>
              <a:rPr lang="en-US" sz="1200" dirty="0">
                <a:solidFill>
                  <a:srgbClr val="012269"/>
                </a:solidFill>
                <a:latin typeface="Verdana" panose="020B0604030504040204" pitchFamily="34" charset="0"/>
                <a:ea typeface="Verdana" panose="020B0604030504040204" pitchFamily="34" charset="0"/>
              </a:rPr>
              <a:t> </a:t>
            </a:r>
            <a:r>
              <a:rPr lang="en-US" sz="1200" b="1" dirty="0" err="1">
                <a:solidFill>
                  <a:srgbClr val="012269"/>
                </a:solidFill>
                <a:latin typeface="Verdana" panose="020B0604030504040204" pitchFamily="34" charset="0"/>
                <a:ea typeface="Verdana" panose="020B0604030504040204" pitchFamily="34" charset="0"/>
              </a:rPr>
              <a:t>dokumentiem</a:t>
            </a:r>
            <a:r>
              <a:rPr lang="en-US" sz="1200" b="1" dirty="0">
                <a:solidFill>
                  <a:srgbClr val="012269"/>
                </a:solidFill>
                <a:latin typeface="Verdana" panose="020B0604030504040204" pitchFamily="34" charset="0"/>
                <a:ea typeface="Verdana" panose="020B0604030504040204" pitchFamily="34" charset="0"/>
              </a:rPr>
              <a:t>/</a:t>
            </a:r>
            <a:r>
              <a:rPr lang="en-US" sz="1200" b="1" dirty="0" err="1">
                <a:solidFill>
                  <a:srgbClr val="012269"/>
                </a:solidFill>
                <a:latin typeface="Verdana" panose="020B0604030504040204" pitchFamily="34" charset="0"/>
                <a:ea typeface="Verdana" panose="020B0604030504040204" pitchFamily="34" charset="0"/>
              </a:rPr>
              <a:t>pielikumiem</a:t>
            </a:r>
            <a:r>
              <a:rPr lang="en-US" sz="1200" b="1" dirty="0">
                <a:solidFill>
                  <a:srgbClr val="012269"/>
                </a:solidFill>
                <a:latin typeface="Verdana" panose="020B0604030504040204" pitchFamily="34" charset="0"/>
                <a:ea typeface="Verdana" panose="020B0604030504040204" pitchFamily="34" charset="0"/>
              </a:rPr>
              <a:t>  </a:t>
            </a:r>
            <a:r>
              <a:rPr lang="en-US" sz="1200" dirty="0" err="1">
                <a:solidFill>
                  <a:srgbClr val="012269"/>
                </a:solidFill>
                <a:latin typeface="Verdana" panose="020B0604030504040204" pitchFamily="34" charset="0"/>
                <a:ea typeface="Verdana" panose="020B0604030504040204" pitchFamily="34" charset="0"/>
              </a:rPr>
              <a:t>ir</a:t>
            </a:r>
            <a:r>
              <a:rPr lang="en-US" sz="1200" dirty="0">
                <a:solidFill>
                  <a:srgbClr val="012269"/>
                </a:solidFill>
                <a:latin typeface="Verdana" panose="020B0604030504040204" pitchFamily="34" charset="0"/>
                <a:ea typeface="Verdana" panose="020B0604030504040204" pitchFamily="34" charset="0"/>
              </a:rPr>
              <a:t>                  </a:t>
            </a:r>
            <a:r>
              <a:rPr lang="en-US" sz="1200" b="1" dirty="0" err="1">
                <a:solidFill>
                  <a:srgbClr val="012269"/>
                </a:solidFill>
                <a:latin typeface="Verdana" panose="020B0604030504040204" pitchFamily="34" charset="0"/>
                <a:ea typeface="Verdana" panose="020B0604030504040204" pitchFamily="34" charset="0"/>
              </a:rPr>
              <a:t>norādīta</a:t>
            </a:r>
            <a:r>
              <a:rPr lang="en-US" sz="1200" b="1" dirty="0">
                <a:solidFill>
                  <a:srgbClr val="012269"/>
                </a:solidFill>
                <a:latin typeface="Verdana" panose="020B0604030504040204" pitchFamily="34" charset="0"/>
                <a:ea typeface="Verdana" panose="020B0604030504040204" pitchFamily="34" charset="0"/>
              </a:rPr>
              <a:t> atlases </a:t>
            </a:r>
            <a:r>
              <a:rPr lang="en-US" sz="1200" b="1" dirty="0" err="1">
                <a:solidFill>
                  <a:srgbClr val="012269"/>
                </a:solidFill>
                <a:latin typeface="Verdana" panose="020B0604030504040204" pitchFamily="34" charset="0"/>
                <a:ea typeface="Verdana" panose="020B0604030504040204" pitchFamily="34" charset="0"/>
              </a:rPr>
              <a:t>nolikuma</a:t>
            </a:r>
            <a:r>
              <a:rPr lang="en-US" sz="1200" b="1" dirty="0">
                <a:solidFill>
                  <a:srgbClr val="012269"/>
                </a:solidFill>
                <a:latin typeface="Verdana" panose="020B0604030504040204" pitchFamily="34" charset="0"/>
                <a:ea typeface="Verdana" panose="020B0604030504040204" pitchFamily="34" charset="0"/>
              </a:rPr>
              <a:t> 7.punktā  </a:t>
            </a:r>
          </a:p>
          <a:p>
            <a:pPr algn="ctr"/>
            <a:r>
              <a:rPr lang="en-US" sz="1000" b="1" dirty="0">
                <a:solidFill>
                  <a:srgbClr val="012269"/>
                </a:solidFill>
                <a:latin typeface="Verdana" panose="020B0604030504040204" pitchFamily="34" charset="0"/>
                <a:ea typeface="Verdana" panose="020B0604030504040204" pitchFamily="34" charset="0"/>
              </a:rPr>
              <a:t> </a:t>
            </a:r>
            <a:r>
              <a:rPr lang="en-US" sz="1000" dirty="0">
                <a:solidFill>
                  <a:srgbClr val="012269"/>
                </a:solidFill>
                <a:latin typeface="Verdana" panose="020B0604030504040204" pitchFamily="34" charset="0"/>
                <a:ea typeface="Verdana" panose="020B0604030504040204" pitchFamily="34" charset="0"/>
              </a:rPr>
              <a:t>un </a:t>
            </a:r>
          </a:p>
          <a:p>
            <a:pPr algn="just"/>
            <a:r>
              <a:rPr lang="en-US" sz="1200" b="1" dirty="0">
                <a:solidFill>
                  <a:srgbClr val="012269"/>
                </a:solidFill>
                <a:latin typeface="Verdana" panose="020B0604030504040204" pitchFamily="34" charset="0"/>
                <a:ea typeface="Verdana" panose="020B0604030504040204" pitchFamily="34" charset="0"/>
              </a:rPr>
              <a:t>KPVIS – </a:t>
            </a:r>
            <a:r>
              <a:rPr lang="en-US" sz="1200" b="1" dirty="0" err="1">
                <a:solidFill>
                  <a:srgbClr val="012269"/>
                </a:solidFill>
                <a:latin typeface="Verdana" panose="020B0604030504040204" pitchFamily="34" charset="0"/>
                <a:ea typeface="Verdana" panose="020B0604030504040204" pitchFamily="34" charset="0"/>
              </a:rPr>
              <a:t>Obligātie</a:t>
            </a:r>
            <a:r>
              <a:rPr lang="en-US" sz="1200" b="1" dirty="0">
                <a:solidFill>
                  <a:srgbClr val="012269"/>
                </a:solidFill>
                <a:latin typeface="Verdana" panose="020B0604030504040204" pitchFamily="34" charset="0"/>
                <a:ea typeface="Verdana" panose="020B0604030504040204" pitchFamily="34" charset="0"/>
              </a:rPr>
              <a:t> </a:t>
            </a:r>
            <a:r>
              <a:rPr lang="en-US" sz="1200" b="1" dirty="0" err="1">
                <a:solidFill>
                  <a:srgbClr val="012269"/>
                </a:solidFill>
                <a:latin typeface="Verdana" panose="020B0604030504040204" pitchFamily="34" charset="0"/>
                <a:ea typeface="Verdana" panose="020B0604030504040204" pitchFamily="34" charset="0"/>
              </a:rPr>
              <a:t>pielikumi</a:t>
            </a:r>
            <a:r>
              <a:rPr lang="en-US" sz="1200" b="1" dirty="0">
                <a:solidFill>
                  <a:srgbClr val="012269"/>
                </a:solidFill>
                <a:latin typeface="Verdana" panose="020B0604030504040204" pitchFamily="34" charset="0"/>
                <a:ea typeface="Verdana" panose="020B0604030504040204" pitchFamily="34" charset="0"/>
              </a:rPr>
              <a:t> </a:t>
            </a:r>
            <a:endParaRPr lang="lv-LV" sz="1200" b="1" dirty="0">
              <a:solidFill>
                <a:srgbClr val="012269"/>
              </a:solidFill>
              <a:latin typeface="Verdana" panose="020B0604030504040204" pitchFamily="34" charset="0"/>
              <a:ea typeface="Verdana" panose="020B0604030504040204" pitchFamily="34" charset="0"/>
            </a:endParaRPr>
          </a:p>
        </p:txBody>
      </p:sp>
      <p:cxnSp>
        <p:nvCxnSpPr>
          <p:cNvPr id="26" name="Connector: Elbow 25">
            <a:extLst>
              <a:ext uri="{FF2B5EF4-FFF2-40B4-BE49-F238E27FC236}">
                <a16:creationId xmlns:a16="http://schemas.microsoft.com/office/drawing/2014/main" id="{DD130529-12DD-BF37-5DF0-7C8456BE031A}"/>
              </a:ext>
            </a:extLst>
          </p:cNvPr>
          <p:cNvCxnSpPr>
            <a:cxnSpLocks/>
          </p:cNvCxnSpPr>
          <p:nvPr/>
        </p:nvCxnSpPr>
        <p:spPr>
          <a:xfrm rot="10800000">
            <a:off x="5538108" y="1089493"/>
            <a:ext cx="730171" cy="79804"/>
          </a:xfrm>
          <a:prstGeom prst="bentConnector3">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pic>
        <p:nvPicPr>
          <p:cNvPr id="29" name="Picture 28">
            <a:extLst>
              <a:ext uri="{FF2B5EF4-FFF2-40B4-BE49-F238E27FC236}">
                <a16:creationId xmlns:a16="http://schemas.microsoft.com/office/drawing/2014/main" id="{EE135FEB-7C24-280C-E31C-520986757CA0}"/>
              </a:ext>
            </a:extLst>
          </p:cNvPr>
          <p:cNvPicPr>
            <a:picLocks noChangeAspect="1"/>
          </p:cNvPicPr>
          <p:nvPr/>
        </p:nvPicPr>
        <p:blipFill>
          <a:blip r:embed="rId3"/>
          <a:stretch>
            <a:fillRect/>
          </a:stretch>
        </p:blipFill>
        <p:spPr>
          <a:xfrm>
            <a:off x="6268279" y="1647282"/>
            <a:ext cx="4803912" cy="4758383"/>
          </a:xfrm>
          <a:prstGeom prst="rect">
            <a:avLst/>
          </a:prstGeom>
        </p:spPr>
      </p:pic>
      <p:cxnSp>
        <p:nvCxnSpPr>
          <p:cNvPr id="31" name="Connector: Elbow 30">
            <a:extLst>
              <a:ext uri="{FF2B5EF4-FFF2-40B4-BE49-F238E27FC236}">
                <a16:creationId xmlns:a16="http://schemas.microsoft.com/office/drawing/2014/main" id="{21D72F54-8DD5-3194-E600-80AAC1AEBB1B}"/>
              </a:ext>
            </a:extLst>
          </p:cNvPr>
          <p:cNvCxnSpPr>
            <a:cxnSpLocks/>
          </p:cNvCxnSpPr>
          <p:nvPr/>
        </p:nvCxnSpPr>
        <p:spPr>
          <a:xfrm rot="5400000">
            <a:off x="6134101" y="2531431"/>
            <a:ext cx="2320292" cy="410814"/>
          </a:xfrm>
          <a:prstGeom prst="bentConnector3">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3085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180A3-3832-5171-99E2-B24E317F139E}"/>
              </a:ext>
            </a:extLst>
          </p:cNvPr>
          <p:cNvSpPr>
            <a:spLocks noGrp="1"/>
          </p:cNvSpPr>
          <p:nvPr>
            <p:ph type="title"/>
          </p:nvPr>
        </p:nvSpPr>
        <p:spPr>
          <a:xfrm>
            <a:off x="2266122" y="304803"/>
            <a:ext cx="9316278" cy="430694"/>
          </a:xfrm>
        </p:spPr>
        <p:txBody>
          <a:bodyPr>
            <a:normAutofit fontScale="90000"/>
          </a:bodyPr>
          <a:lstStyle/>
          <a:p>
            <a:r>
              <a:rPr kumimoji="0" lang="lv-LV" altLang="en-US" b="1" i="0" u="none" strike="noStrike" cap="none" normalizeH="0" baseline="0" dirty="0">
                <a:ln>
                  <a:noFill/>
                </a:ln>
                <a:solidFill>
                  <a:schemeClr val="tx2"/>
                </a:solidFill>
                <a:effectLst/>
              </a:rPr>
              <a:t>Papildus pievienojamie dokumenti</a:t>
            </a:r>
            <a:r>
              <a:rPr kumimoji="0" lang="en-US" altLang="en-US" b="1" i="0" u="none" strike="noStrike" cap="none" normalizeH="0" baseline="0" dirty="0">
                <a:ln>
                  <a:noFill/>
                </a:ln>
                <a:solidFill>
                  <a:schemeClr val="tx2"/>
                </a:solidFill>
                <a:effectLst/>
              </a:rPr>
              <a:t> (2)</a:t>
            </a:r>
            <a:endParaRPr lang="lv-LV" dirty="0"/>
          </a:p>
        </p:txBody>
      </p:sp>
      <p:graphicFrame>
        <p:nvGraphicFramePr>
          <p:cNvPr id="8" name="Content Placeholder 7">
            <a:extLst>
              <a:ext uri="{FF2B5EF4-FFF2-40B4-BE49-F238E27FC236}">
                <a16:creationId xmlns:a16="http://schemas.microsoft.com/office/drawing/2014/main" id="{4DC37AFB-EA56-D4D7-E874-36832304F29D}"/>
              </a:ext>
            </a:extLst>
          </p:cNvPr>
          <p:cNvGraphicFramePr>
            <a:graphicFrameLocks noGrp="1"/>
          </p:cNvGraphicFramePr>
          <p:nvPr>
            <p:ph sz="half" idx="1"/>
            <p:extLst>
              <p:ext uri="{D42A27DB-BD31-4B8C-83A1-F6EECF244321}">
                <p14:modId xmlns:p14="http://schemas.microsoft.com/office/powerpoint/2010/main" val="3758470200"/>
              </p:ext>
            </p:extLst>
          </p:nvPr>
        </p:nvGraphicFramePr>
        <p:xfrm>
          <a:off x="2020958" y="848140"/>
          <a:ext cx="9501808" cy="5811100"/>
        </p:xfrm>
        <a:graphic>
          <a:graphicData uri="http://schemas.openxmlformats.org/drawingml/2006/table">
            <a:tbl>
              <a:tblPr firstRow="1" bandRow="1">
                <a:tableStyleId>{5C22544A-7EE6-4342-B048-85BDC9FD1C3A}</a:tableStyleId>
              </a:tblPr>
              <a:tblGrid>
                <a:gridCol w="689112">
                  <a:extLst>
                    <a:ext uri="{9D8B030D-6E8A-4147-A177-3AD203B41FA5}">
                      <a16:colId xmlns:a16="http://schemas.microsoft.com/office/drawing/2014/main" val="3231340584"/>
                    </a:ext>
                  </a:extLst>
                </a:gridCol>
                <a:gridCol w="8812696">
                  <a:extLst>
                    <a:ext uri="{9D8B030D-6E8A-4147-A177-3AD203B41FA5}">
                      <a16:colId xmlns:a16="http://schemas.microsoft.com/office/drawing/2014/main" val="3882053983"/>
                    </a:ext>
                  </a:extLst>
                </a:gridCol>
              </a:tblGrid>
              <a:tr h="350842">
                <a:tc>
                  <a:txBody>
                    <a:bodyPr/>
                    <a:lstStyle/>
                    <a:p>
                      <a:pPr marL="0" algn="l" defTabSz="939575" rtl="0" eaLnBrk="1" latinLnBrk="0" hangingPunct="1"/>
                      <a:r>
                        <a:rPr lang="en-US" sz="1000" b="1" kern="1200" dirty="0" err="1">
                          <a:solidFill>
                            <a:schemeClr val="lt1"/>
                          </a:solidFill>
                          <a:latin typeface="Verdana" panose="020B0604030504040204" pitchFamily="34" charset="0"/>
                          <a:ea typeface="Verdana" panose="020B0604030504040204" pitchFamily="34" charset="0"/>
                          <a:cs typeface="+mn-cs"/>
                        </a:rPr>
                        <a:t>Nr.p.k</a:t>
                      </a:r>
                      <a:r>
                        <a:rPr lang="en-US" sz="1000" b="1" kern="1200" dirty="0">
                          <a:solidFill>
                            <a:schemeClr val="lt1"/>
                          </a:solidFill>
                          <a:latin typeface="Verdana" panose="020B0604030504040204" pitchFamily="34" charset="0"/>
                          <a:ea typeface="Verdana" panose="020B0604030504040204" pitchFamily="34" charset="0"/>
                          <a:cs typeface="+mn-cs"/>
                        </a:rPr>
                        <a:t>.</a:t>
                      </a:r>
                      <a:endParaRPr lang="lv-LV" sz="1000" b="1" kern="1200" dirty="0">
                        <a:solidFill>
                          <a:schemeClr val="lt1"/>
                        </a:solidFill>
                        <a:latin typeface="Verdana" panose="020B0604030504040204" pitchFamily="34" charset="0"/>
                        <a:ea typeface="Verdana" panose="020B0604030504040204" pitchFamily="34" charset="0"/>
                        <a:cs typeface="+mn-cs"/>
                      </a:endParaRPr>
                    </a:p>
                  </a:txBody>
                  <a:tcPr/>
                </a:tc>
                <a:tc>
                  <a:txBody>
                    <a:bodyPr/>
                    <a:lstStyle/>
                    <a:p>
                      <a:pPr algn="ctr"/>
                      <a:r>
                        <a:rPr lang="en-US" dirty="0" err="1">
                          <a:latin typeface="Verdana" panose="020B0604030504040204" pitchFamily="34" charset="0"/>
                          <a:ea typeface="Verdana" panose="020B0604030504040204" pitchFamily="34" charset="0"/>
                        </a:rPr>
                        <a:t>Pielikumi</a:t>
                      </a:r>
                      <a:endParaRPr lang="lv-LV"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658288144"/>
                  </a:ext>
                </a:extLst>
              </a:tr>
              <a:tr h="350842">
                <a:tc>
                  <a:txBody>
                    <a:bodyPr/>
                    <a:lstStyle/>
                    <a:p>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1</a:t>
                      </a:r>
                      <a:endPar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endParaRPr>
                    </a:p>
                  </a:txBody>
                  <a:tcPr/>
                </a:tc>
                <a:tc>
                  <a:txBody>
                    <a:bodyPr/>
                    <a:lstStyle/>
                    <a:p>
                      <a:pPr marL="0" marR="0" lvl="0" indent="0" algn="just" defTabSz="939575" rtl="0" eaLnBrk="1" fontAlgn="auto" latinLnBrk="0" hangingPunct="1">
                        <a:lnSpc>
                          <a:spcPct val="100000"/>
                        </a:lnSpc>
                        <a:spcBef>
                          <a:spcPts val="0"/>
                        </a:spcBef>
                        <a:spcAft>
                          <a:spcPts val="0"/>
                        </a:spcAft>
                        <a:buClrTx/>
                        <a:buSzTx/>
                        <a:buFontTx/>
                        <a:buNone/>
                        <a:tabLst/>
                        <a:defRPr/>
                      </a:pPr>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l</a:t>
                      </a:r>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īgum</a:t>
                      </a:r>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s </a:t>
                      </a:r>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ar </a:t>
                      </a:r>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NVD</a:t>
                      </a:r>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 kas apliecina atbilstību MK noteikumu 16.punktā noteiktajām prasībām</a:t>
                      </a:r>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 </a:t>
                      </a:r>
                      <a:endPar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endParaRPr>
                    </a:p>
                  </a:txBody>
                  <a:tcPr/>
                </a:tc>
                <a:extLst>
                  <a:ext uri="{0D108BD9-81ED-4DB2-BD59-A6C34878D82A}">
                    <a16:rowId xmlns:a16="http://schemas.microsoft.com/office/drawing/2014/main" val="1322154374"/>
                  </a:ext>
                </a:extLst>
              </a:tr>
              <a:tr h="350842">
                <a:tc>
                  <a:txBody>
                    <a:bodyPr/>
                    <a:lstStyle/>
                    <a:p>
                      <a:pPr marL="0" algn="l" defTabSz="939575" rtl="0" eaLnBrk="1" latinLnBrk="0" hangingPunct="1"/>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2</a:t>
                      </a:r>
                    </a:p>
                    <a:p>
                      <a:pPr marL="0" algn="l" defTabSz="939575" rtl="0" eaLnBrk="1" latinLnBrk="0" hangingPunct="1"/>
                      <a:endPar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endParaRPr>
                    </a:p>
                  </a:txBody>
                  <a:tcPr/>
                </a:tc>
                <a:tc>
                  <a:txBody>
                    <a:bodyPr/>
                    <a:lstStyle/>
                    <a:p>
                      <a:pPr algn="just"/>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vispārējas tautsaimnieciskas nozīmes pakalpojuma sniegšanas pilnvarojuma uzlicēja (</a:t>
                      </a:r>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NVD</a:t>
                      </a:r>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  apliecinājum</a:t>
                      </a:r>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s (forma)</a:t>
                      </a:r>
                      <a:endPar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endParaRPr>
                    </a:p>
                  </a:txBody>
                  <a:tcPr/>
                </a:tc>
                <a:extLst>
                  <a:ext uri="{0D108BD9-81ED-4DB2-BD59-A6C34878D82A}">
                    <a16:rowId xmlns:a16="http://schemas.microsoft.com/office/drawing/2014/main" val="2999639461"/>
                  </a:ext>
                </a:extLst>
              </a:tr>
              <a:tr h="503381">
                <a:tc>
                  <a:txBody>
                    <a:bodyPr/>
                    <a:lstStyle/>
                    <a:p>
                      <a:pPr marL="0" algn="l" defTabSz="939575" rtl="0" eaLnBrk="1" latinLnBrk="0" hangingPunct="1"/>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3</a:t>
                      </a:r>
                      <a:endPar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endParaRPr>
                    </a:p>
                  </a:txBody>
                  <a:tcPr/>
                </a:tc>
                <a:tc>
                  <a:txBody>
                    <a:bodyPr/>
                    <a:lstStyle/>
                    <a:p>
                      <a:pPr algn="just"/>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projekta iesniedzēja apliecinājums, ka attiecībā uz to nepastāv </a:t>
                      </a:r>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Maksātnespējas likumā noteiktie ierobežojumi tiesiskās aizsardzības procesa lietas ierosināšanai un pasludināšanai un finansējuma saņēmējam nekad nav bijusi ierosināta maksātnespējas procesa lieta atbilstoši MK noteikumu 28.punktā noteiktajām</a:t>
                      </a:r>
                      <a:endPar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endParaRPr>
                    </a:p>
                  </a:txBody>
                  <a:tcPr/>
                </a:tc>
                <a:extLst>
                  <a:ext uri="{0D108BD9-81ED-4DB2-BD59-A6C34878D82A}">
                    <a16:rowId xmlns:a16="http://schemas.microsoft.com/office/drawing/2014/main" val="3842393765"/>
                  </a:ext>
                </a:extLst>
              </a:tr>
              <a:tr h="366096">
                <a:tc>
                  <a:txBody>
                    <a:bodyPr/>
                    <a:lstStyle/>
                    <a:p>
                      <a:pPr marL="0" algn="l" defTabSz="939575" rtl="0" eaLnBrk="1" latinLnBrk="0" hangingPunct="1"/>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4</a:t>
                      </a:r>
                      <a:endPar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endParaRPr>
                    </a:p>
                  </a:txBody>
                  <a:tcPr/>
                </a:tc>
                <a:tc>
                  <a:txBody>
                    <a:bodyPr/>
                    <a:lstStyle/>
                    <a:p>
                      <a:pPr marL="0" marR="0" lvl="0" indent="0" algn="just" defTabSz="939575" rtl="0" eaLnBrk="1" fontAlgn="auto" latinLnBrk="0" hangingPunct="1">
                        <a:lnSpc>
                          <a:spcPct val="100000"/>
                        </a:lnSpc>
                        <a:spcBef>
                          <a:spcPts val="0"/>
                        </a:spcBef>
                        <a:spcAft>
                          <a:spcPts val="0"/>
                        </a:spcAft>
                        <a:buClrTx/>
                        <a:buSzTx/>
                        <a:buFontTx/>
                        <a:buNone/>
                        <a:tabLst/>
                        <a:defRPr/>
                      </a:pPr>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informāciju par plānoto un piešķirto valsts atbalstu par tām pašām attiecināmajām izmaksām (atbilstoši atlases nolikuma 4.pielikumā norādītajai formai, ja ir paredzēta valsts atbalsta kumulācija atbilstoši MK noteikumu 20. punktam)</a:t>
                      </a:r>
                    </a:p>
                  </a:txBody>
                  <a:tcPr/>
                </a:tc>
                <a:extLst>
                  <a:ext uri="{0D108BD9-81ED-4DB2-BD59-A6C34878D82A}">
                    <a16:rowId xmlns:a16="http://schemas.microsoft.com/office/drawing/2014/main" val="540866258"/>
                  </a:ext>
                </a:extLst>
              </a:tr>
              <a:tr h="350842">
                <a:tc>
                  <a:txBody>
                    <a:bodyPr/>
                    <a:lstStyle/>
                    <a:p>
                      <a:pPr marL="0" algn="l" defTabSz="939575" rtl="0" eaLnBrk="1" latinLnBrk="0" hangingPunct="1"/>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5</a:t>
                      </a:r>
                      <a:endPar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endParaRPr>
                    </a:p>
                  </a:txBody>
                  <a:tcPr/>
                </a:tc>
                <a:tc>
                  <a:txBody>
                    <a:bodyPr/>
                    <a:lstStyle/>
                    <a:p>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projekta iesniedzēja infrastruktūras izmantošanas proporcijas aprēķins un aprēķina metodika </a:t>
                      </a:r>
                    </a:p>
                  </a:txBody>
                  <a:tcPr/>
                </a:tc>
                <a:extLst>
                  <a:ext uri="{0D108BD9-81ED-4DB2-BD59-A6C34878D82A}">
                    <a16:rowId xmlns:a16="http://schemas.microsoft.com/office/drawing/2014/main" val="2015422814"/>
                  </a:ext>
                </a:extLst>
              </a:tr>
              <a:tr h="350842">
                <a:tc>
                  <a:txBody>
                    <a:bodyPr/>
                    <a:lstStyle/>
                    <a:p>
                      <a:pPr marL="0" algn="l" defTabSz="939575" rtl="0" eaLnBrk="1" latinLnBrk="0" hangingPunct="1"/>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6</a:t>
                      </a:r>
                      <a:endPar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endParaRP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p</a:t>
                      </a:r>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ar projektā paredzētajām būvniecības darbībām būvdarbu gatavības pakāpi apliecinoši dokumenti</a:t>
                      </a:r>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 </a:t>
                      </a:r>
                      <a:endPar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endParaRPr>
                    </a:p>
                  </a:txBody>
                  <a:tcPr/>
                </a:tc>
                <a:extLst>
                  <a:ext uri="{0D108BD9-81ED-4DB2-BD59-A6C34878D82A}">
                    <a16:rowId xmlns:a16="http://schemas.microsoft.com/office/drawing/2014/main" val="2514631988"/>
                  </a:ext>
                </a:extLst>
              </a:tr>
              <a:tr h="366096">
                <a:tc>
                  <a:txBody>
                    <a:bodyPr/>
                    <a:lstStyle/>
                    <a:p>
                      <a:pPr marL="0" algn="l" defTabSz="939575" rtl="0" eaLnBrk="1" latinLnBrk="0" hangingPunct="1"/>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7</a:t>
                      </a:r>
                      <a:endPar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endParaRP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p</a:t>
                      </a:r>
                      <a:r>
                        <a:rPr lang="lv-LV" sz="900" kern="1200" dirty="0" err="1">
                          <a:solidFill>
                            <a:srgbClr val="012269"/>
                          </a:solidFill>
                          <a:latin typeface="Verdana" panose="020B0604030504040204" pitchFamily="34" charset="0"/>
                          <a:ea typeface="Verdana" panose="020B0604030504040204" pitchFamily="34" charset="0"/>
                          <a:cs typeface="Arial" panose="020B0604020202020204" pitchFamily="34" charset="0"/>
                        </a:rPr>
                        <a:t>rojekta</a:t>
                      </a:r>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 budžetā (projekta iesnieguma sadaļā “Projekta budžeta kopsavilkums”) norādīto izmaksu apmēru pamatojošie dokumenti, vai projekta budžetā iekļauto izmaksu aprēķina atšifrējum</a:t>
                      </a:r>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s </a:t>
                      </a:r>
                      <a:endPar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endParaRPr>
                    </a:p>
                  </a:txBody>
                  <a:tcPr/>
                </a:tc>
                <a:extLst>
                  <a:ext uri="{0D108BD9-81ED-4DB2-BD59-A6C34878D82A}">
                    <a16:rowId xmlns:a16="http://schemas.microsoft.com/office/drawing/2014/main" val="1779181407"/>
                  </a:ext>
                </a:extLst>
              </a:tr>
              <a:tr h="366096">
                <a:tc>
                  <a:txBody>
                    <a:bodyPr/>
                    <a:lstStyle/>
                    <a:p>
                      <a:pPr marL="0" algn="l" defTabSz="939575" rtl="0" eaLnBrk="1" latinLnBrk="0" hangingPunct="1"/>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8</a:t>
                      </a:r>
                      <a:endPar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endParaRPr>
                    </a:p>
                  </a:txBody>
                  <a:tcPr/>
                </a:tc>
                <a:tc>
                  <a:txBody>
                    <a:bodyPr/>
                    <a:lstStyle/>
                    <a:p>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Veselības ministrijas izveidotās tehnoloģiju komisijas  saskaņojums par medicīniskajām tehnoloģijām, kuru vienas vienības piegādes izmaksas pārsniedz 20 000 </a:t>
                      </a:r>
                      <a:r>
                        <a:rPr lang="lv-LV" sz="900" kern="1200" dirty="0" err="1">
                          <a:solidFill>
                            <a:srgbClr val="012269"/>
                          </a:solidFill>
                          <a:latin typeface="Verdana" panose="020B0604030504040204" pitchFamily="34" charset="0"/>
                          <a:ea typeface="Verdana" panose="020B0604030504040204" pitchFamily="34" charset="0"/>
                          <a:cs typeface="Arial" panose="020B0604020202020204" pitchFamily="34" charset="0"/>
                        </a:rPr>
                        <a:t>euro</a:t>
                      </a:r>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 ieskaitot pievienotās vērtības nodokli, pamatojoties uz MK noteikumu 38.punktā noteikto</a:t>
                      </a:r>
                    </a:p>
                  </a:txBody>
                  <a:tcPr/>
                </a:tc>
                <a:extLst>
                  <a:ext uri="{0D108BD9-81ED-4DB2-BD59-A6C34878D82A}">
                    <a16:rowId xmlns:a16="http://schemas.microsoft.com/office/drawing/2014/main" val="2942619663"/>
                  </a:ext>
                </a:extLst>
              </a:tr>
              <a:tr h="640667">
                <a:tc>
                  <a:txBody>
                    <a:bodyPr/>
                    <a:lstStyle/>
                    <a:p>
                      <a:pPr marL="0" algn="l" defTabSz="939575" rtl="0" eaLnBrk="1" latinLnBrk="0" hangingPunct="1"/>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9</a:t>
                      </a:r>
                      <a:endPar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endParaRP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Publisko iepirkumu dokumentācijas atbilstības pārbaudes lapa un iepirkuma norises atbilstības pārbaudes lapa (ja uz projekta iesnieguma iesniegšanas brīdi ir pieņemts lēmums par iepirkuma rezultātiem) (atbilstoši tīmekļvietnē </a:t>
                      </a:r>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https://www.cfla.gov.lv/lv/media/108/download?attachment  pieejamajai formai “Iepirkuma dokumentācijas atbilstības pārbaudes lapa” un tīmekļvietnē </a:t>
                      </a:r>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https://www.cfla.gov.lv/lv/media/109/download?attachment pieejamajai formai “Iepirkuma norises atbilstības pārbaudes lapa”)</a:t>
                      </a:r>
                    </a:p>
                  </a:txBody>
                  <a:tcPr/>
                </a:tc>
                <a:extLst>
                  <a:ext uri="{0D108BD9-81ED-4DB2-BD59-A6C34878D82A}">
                    <a16:rowId xmlns:a16="http://schemas.microsoft.com/office/drawing/2014/main" val="1630982646"/>
                  </a:ext>
                </a:extLst>
              </a:tr>
              <a:tr h="366096">
                <a:tc>
                  <a:txBody>
                    <a:bodyPr/>
                    <a:lstStyle/>
                    <a:p>
                      <a:pPr marL="0" algn="l" defTabSz="939575" rtl="0" eaLnBrk="1" latinLnBrk="0" hangingPunct="1"/>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10</a:t>
                      </a:r>
                      <a:endPar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endParaRP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d</a:t>
                      </a:r>
                      <a:r>
                        <a:rPr lang="lv-LV" sz="900" kern="1200" dirty="0" err="1">
                          <a:solidFill>
                            <a:srgbClr val="012269"/>
                          </a:solidFill>
                          <a:latin typeface="Verdana" panose="020B0604030504040204" pitchFamily="34" charset="0"/>
                          <a:ea typeface="Verdana" panose="020B0604030504040204" pitchFamily="34" charset="0"/>
                          <a:cs typeface="Arial" panose="020B0604020202020204" pitchFamily="34" charset="0"/>
                        </a:rPr>
                        <a:t>okumenti</a:t>
                      </a:r>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 kas apliecina īpašumtiesības, ilgtermiņa nomas vai valdījuma/lietošanas tiesības atbilstoši MK noteikumu 50.8. </a:t>
                      </a:r>
                      <a:r>
                        <a:rPr lang="lv-LV" sz="900" kern="1200" dirty="0" err="1">
                          <a:solidFill>
                            <a:srgbClr val="012269"/>
                          </a:solidFill>
                          <a:latin typeface="Verdana" panose="020B0604030504040204" pitchFamily="34" charset="0"/>
                          <a:ea typeface="Verdana" panose="020B0604030504040204" pitchFamily="34" charset="0"/>
                          <a:cs typeface="Arial" panose="020B0604020202020204" pitchFamily="34" charset="0"/>
                        </a:rPr>
                        <a:t>apakšpunktpunktam</a:t>
                      </a:r>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 (attiecināms, ja dokumenti nav pieejami valsts vienotajā datorizētajā zemesgrāmatā www.zemesgramata.lv</a:t>
                      </a:r>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a:t>
                      </a:r>
                      <a:endParaRPr lang="lv-LV" dirty="0"/>
                    </a:p>
                  </a:txBody>
                  <a:tcPr/>
                </a:tc>
                <a:extLst>
                  <a:ext uri="{0D108BD9-81ED-4DB2-BD59-A6C34878D82A}">
                    <a16:rowId xmlns:a16="http://schemas.microsoft.com/office/drawing/2014/main" val="2506274876"/>
                  </a:ext>
                </a:extLst>
              </a:tr>
              <a:tr h="366096">
                <a:tc>
                  <a:txBody>
                    <a:bodyPr/>
                    <a:lstStyle/>
                    <a:p>
                      <a:pPr marL="0" algn="l" defTabSz="939575" rtl="0" eaLnBrk="1" latinLnBrk="0" hangingPunct="1"/>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11</a:t>
                      </a:r>
                      <a:endPar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endParaRP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d</a:t>
                      </a:r>
                      <a:r>
                        <a:rPr lang="lv-LV" sz="900" kern="1200" dirty="0" err="1">
                          <a:solidFill>
                            <a:srgbClr val="012269"/>
                          </a:solidFill>
                          <a:latin typeface="Verdana" panose="020B0604030504040204" pitchFamily="34" charset="0"/>
                          <a:ea typeface="Verdana" panose="020B0604030504040204" pitchFamily="34" charset="0"/>
                          <a:cs typeface="Arial" panose="020B0604020202020204" pitchFamily="34" charset="0"/>
                        </a:rPr>
                        <a:t>okumenti</a:t>
                      </a:r>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 kas pamato vai apliecina horizontālā principa "Vienlīdzība, iekļaušana, </a:t>
                      </a:r>
                      <a:r>
                        <a:rPr lang="lv-LV" sz="900" kern="1200" dirty="0" err="1">
                          <a:solidFill>
                            <a:srgbClr val="012269"/>
                          </a:solidFill>
                          <a:latin typeface="Verdana" panose="020B0604030504040204" pitchFamily="34" charset="0"/>
                          <a:ea typeface="Verdana" panose="020B0604030504040204" pitchFamily="34" charset="0"/>
                          <a:cs typeface="Arial" panose="020B0604020202020204" pitchFamily="34" charset="0"/>
                        </a:rPr>
                        <a:t>nediskriminācija</a:t>
                      </a:r>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 un </a:t>
                      </a:r>
                      <a:r>
                        <a:rPr lang="lv-LV" sz="900" kern="1200" dirty="0" err="1">
                          <a:solidFill>
                            <a:srgbClr val="012269"/>
                          </a:solidFill>
                          <a:latin typeface="Verdana" panose="020B0604030504040204" pitchFamily="34" charset="0"/>
                          <a:ea typeface="Verdana" panose="020B0604030504040204" pitchFamily="34" charset="0"/>
                          <a:cs typeface="Arial" panose="020B0604020202020204" pitchFamily="34" charset="0"/>
                        </a:rPr>
                        <a:t>pamattiesību</a:t>
                      </a:r>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 ievērošana", principa “Nenodarīt būtisko kaitējumu” ievērošanu, kā arī vides prasību un inovatīva risinājuma integrēšanu preču un pakalpojumu iepirkumos</a:t>
                      </a:r>
                      <a:endParaRPr lang="lv-LV" dirty="0"/>
                    </a:p>
                  </a:txBody>
                  <a:tcPr/>
                </a:tc>
                <a:extLst>
                  <a:ext uri="{0D108BD9-81ED-4DB2-BD59-A6C34878D82A}">
                    <a16:rowId xmlns:a16="http://schemas.microsoft.com/office/drawing/2014/main" val="3387930906"/>
                  </a:ext>
                </a:extLst>
              </a:tr>
              <a:tr h="350842">
                <a:tc>
                  <a:txBody>
                    <a:bodyPr/>
                    <a:lstStyle/>
                    <a:p>
                      <a:pPr marL="0" algn="l" defTabSz="939575" rtl="0" eaLnBrk="1" latinLnBrk="0" hangingPunct="1"/>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12</a:t>
                      </a:r>
                      <a:endPar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endParaRP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d</a:t>
                      </a:r>
                      <a:r>
                        <a:rPr lang="lv-LV" sz="900" kern="1200" dirty="0" err="1">
                          <a:solidFill>
                            <a:srgbClr val="012269"/>
                          </a:solidFill>
                          <a:latin typeface="Verdana" panose="020B0604030504040204" pitchFamily="34" charset="0"/>
                          <a:ea typeface="Verdana" panose="020B0604030504040204" pitchFamily="34" charset="0"/>
                          <a:cs typeface="Arial" panose="020B0604020202020204" pitchFamily="34" charset="0"/>
                        </a:rPr>
                        <a:t>okumenti</a:t>
                      </a:r>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 kas pamato vai apliecina horizontālā principa “</a:t>
                      </a:r>
                      <a:r>
                        <a:rPr lang="lv-LV" sz="900" kern="1200" dirty="0" err="1">
                          <a:solidFill>
                            <a:srgbClr val="012269"/>
                          </a:solidFill>
                          <a:latin typeface="Verdana" panose="020B0604030504040204" pitchFamily="34" charset="0"/>
                          <a:ea typeface="Verdana" panose="020B0604030504040204" pitchFamily="34" charset="0"/>
                          <a:cs typeface="Arial" panose="020B0604020202020204" pitchFamily="34" charset="0"/>
                        </a:rPr>
                        <a:t>Klimatdrošināšana</a:t>
                      </a:r>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 ievērošanai attiecībā uz klimata pārmaiņu mazināšanu un pielāgošanos klimata pārmaiņām</a:t>
                      </a:r>
                    </a:p>
                  </a:txBody>
                  <a:tcPr/>
                </a:tc>
                <a:extLst>
                  <a:ext uri="{0D108BD9-81ED-4DB2-BD59-A6C34878D82A}">
                    <a16:rowId xmlns:a16="http://schemas.microsoft.com/office/drawing/2014/main" val="4042040183"/>
                  </a:ext>
                </a:extLst>
              </a:tr>
              <a:tr h="350842">
                <a:tc>
                  <a:txBody>
                    <a:bodyPr/>
                    <a:lstStyle/>
                    <a:p>
                      <a:pPr marL="0" algn="l" defTabSz="939575" rtl="0" eaLnBrk="1" latinLnBrk="0" hangingPunct="1"/>
                      <a:r>
                        <a:rPr lang="en-US"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13</a:t>
                      </a:r>
                      <a:endPar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endParaRPr>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rPr>
                        <a:t>papildus informācija, kas nepieciešama projekta iesnieguma vērtēšanai, ja to nav iespējams integrēt projekta iesniegumā</a:t>
                      </a:r>
                    </a:p>
                  </a:txBody>
                  <a:tcPr/>
                </a:tc>
                <a:extLst>
                  <a:ext uri="{0D108BD9-81ED-4DB2-BD59-A6C34878D82A}">
                    <a16:rowId xmlns:a16="http://schemas.microsoft.com/office/drawing/2014/main" val="948213678"/>
                  </a:ext>
                </a:extLst>
              </a:tr>
              <a:tr h="350842">
                <a:tc>
                  <a:txBody>
                    <a:bodyPr/>
                    <a:lstStyle/>
                    <a:p>
                      <a:pPr marL="0" algn="l" defTabSz="939575" rtl="0" eaLnBrk="1" latinLnBrk="0" hangingPunct="1"/>
                      <a:endParaRPr lang="lv-LV" sz="900" kern="1200" dirty="0">
                        <a:solidFill>
                          <a:srgbClr val="012269"/>
                        </a:solidFill>
                        <a:latin typeface="Verdana" panose="020B0604030504040204" pitchFamily="34" charset="0"/>
                        <a:ea typeface="Verdana" panose="020B0604030504040204" pitchFamily="34" charset="0"/>
                        <a:cs typeface="Arial" panose="020B0604020202020204" pitchFamily="34" charset="0"/>
                      </a:endParaRPr>
                    </a:p>
                  </a:txBody>
                  <a:tcPr/>
                </a:tc>
                <a:tc>
                  <a:txBody>
                    <a:bodyPr/>
                    <a:lstStyle/>
                    <a:p>
                      <a:pPr algn="l" rtl="0"/>
                      <a:r>
                        <a:rPr lang="en-US" sz="900" b="1" kern="1200" dirty="0">
                          <a:solidFill>
                            <a:srgbClr val="012269"/>
                          </a:solidFill>
                          <a:latin typeface="Verdana" panose="020B0604030504040204" pitchFamily="34" charset="0"/>
                          <a:ea typeface="Verdana" panose="020B0604030504040204" pitchFamily="34" charset="0"/>
                          <a:cs typeface="Arial" panose="020B0604020202020204" pitchFamily="34" charset="0"/>
                        </a:rPr>
                        <a:t>! </a:t>
                      </a:r>
                      <a:r>
                        <a:rPr lang="en-US" sz="900" b="1" kern="1200" dirty="0" err="1">
                          <a:solidFill>
                            <a:srgbClr val="012269"/>
                          </a:solidFill>
                          <a:latin typeface="Verdana" panose="020B0604030504040204" pitchFamily="34" charset="0"/>
                          <a:ea typeface="Verdana" panose="020B0604030504040204" pitchFamily="34" charset="0"/>
                          <a:cs typeface="Arial" panose="020B0604020202020204" pitchFamily="34" charset="0"/>
                        </a:rPr>
                        <a:t>Dokumenti</a:t>
                      </a:r>
                      <a:r>
                        <a:rPr lang="en-US" sz="900" b="1" kern="1200" dirty="0">
                          <a:solidFill>
                            <a:srgbClr val="012269"/>
                          </a:solidFill>
                          <a:latin typeface="Verdana" panose="020B0604030504040204" pitchFamily="34" charset="0"/>
                          <a:ea typeface="Verdana" panose="020B0604030504040204" pitchFamily="34" charset="0"/>
                          <a:cs typeface="Arial" panose="020B0604020202020204" pitchFamily="34" charset="0"/>
                        </a:rPr>
                        <a:t>, kas </a:t>
                      </a:r>
                      <a:r>
                        <a:rPr lang="en-US" sz="900" b="1" kern="1200" dirty="0" err="1">
                          <a:solidFill>
                            <a:srgbClr val="012269"/>
                          </a:solidFill>
                          <a:latin typeface="Verdana" panose="020B0604030504040204" pitchFamily="34" charset="0"/>
                          <a:ea typeface="Verdana" panose="020B0604030504040204" pitchFamily="34" charset="0"/>
                          <a:cs typeface="Arial" panose="020B0604020202020204" pitchFamily="34" charset="0"/>
                        </a:rPr>
                        <a:t>nepieciešami</a:t>
                      </a:r>
                      <a:r>
                        <a:rPr lang="en-US" sz="900" b="1" kern="1200" dirty="0">
                          <a:solidFill>
                            <a:srgbClr val="012269"/>
                          </a:solidFill>
                          <a:latin typeface="Verdana" panose="020B0604030504040204" pitchFamily="34" charset="0"/>
                          <a:ea typeface="Verdana" panose="020B0604030504040204" pitchFamily="34" charset="0"/>
                          <a:cs typeface="Arial" panose="020B0604020202020204" pitchFamily="34" charset="0"/>
                        </a:rPr>
                        <a:t> </a:t>
                      </a:r>
                      <a:r>
                        <a:rPr lang="lv-LV" sz="900" b="1" kern="1200" dirty="0">
                          <a:solidFill>
                            <a:srgbClr val="012269"/>
                          </a:solidFill>
                          <a:latin typeface="Verdana" panose="020B0604030504040204" pitchFamily="34" charset="0"/>
                          <a:ea typeface="Verdana" panose="020B0604030504040204" pitchFamily="34" charset="0"/>
                          <a:cs typeface="Arial" panose="020B0604020202020204" pitchFamily="34" charset="0"/>
                        </a:rPr>
                        <a:t>grūtībās nonākuša komersanta </a:t>
                      </a:r>
                      <a:r>
                        <a:rPr lang="en-US" sz="900" b="1" kern="1200" dirty="0">
                          <a:solidFill>
                            <a:srgbClr val="012269"/>
                          </a:solidFill>
                          <a:latin typeface="Verdana" panose="020B0604030504040204" pitchFamily="34" charset="0"/>
                          <a:ea typeface="Verdana" panose="020B0604030504040204" pitchFamily="34" charset="0"/>
                          <a:cs typeface="Arial" panose="020B0604020202020204" pitchFamily="34" charset="0"/>
                        </a:rPr>
                        <a:t>(GNU) </a:t>
                      </a:r>
                      <a:r>
                        <a:rPr lang="lv-LV" sz="900" b="1" kern="1200" dirty="0">
                          <a:solidFill>
                            <a:srgbClr val="012269"/>
                          </a:solidFill>
                          <a:latin typeface="Verdana" panose="020B0604030504040204" pitchFamily="34" charset="0"/>
                          <a:ea typeface="Verdana" panose="020B0604030504040204" pitchFamily="34" charset="0"/>
                          <a:cs typeface="Arial" panose="020B0604020202020204" pitchFamily="34" charset="0"/>
                        </a:rPr>
                        <a:t>statusa</a:t>
                      </a:r>
                      <a:r>
                        <a:rPr lang="en-US" sz="900" b="1" kern="1200" dirty="0">
                          <a:solidFill>
                            <a:srgbClr val="012269"/>
                          </a:solidFill>
                          <a:latin typeface="Verdana" panose="020B0604030504040204" pitchFamily="34" charset="0"/>
                          <a:ea typeface="Verdana" panose="020B0604030504040204" pitchFamily="34" charset="0"/>
                          <a:cs typeface="Arial" panose="020B0604020202020204" pitchFamily="34" charset="0"/>
                        </a:rPr>
                        <a:t> </a:t>
                      </a:r>
                      <a:r>
                        <a:rPr lang="en-US" sz="900" b="1" kern="1200" dirty="0" err="1">
                          <a:solidFill>
                            <a:srgbClr val="012269"/>
                          </a:solidFill>
                          <a:latin typeface="Verdana" panose="020B0604030504040204" pitchFamily="34" charset="0"/>
                          <a:ea typeface="Verdana" panose="020B0604030504040204" pitchFamily="34" charset="0"/>
                          <a:cs typeface="Arial" panose="020B0604020202020204" pitchFamily="34" charset="0"/>
                        </a:rPr>
                        <a:t>pārbaudei</a:t>
                      </a:r>
                      <a:r>
                        <a:rPr lang="en-US" sz="900" b="1" kern="1200" dirty="0">
                          <a:solidFill>
                            <a:srgbClr val="012269"/>
                          </a:solidFill>
                          <a:latin typeface="Verdana" panose="020B0604030504040204" pitchFamily="34" charset="0"/>
                          <a:ea typeface="Verdana" panose="020B0604030504040204" pitchFamily="34" charset="0"/>
                          <a:cs typeface="Arial" panose="020B0604020202020204" pitchFamily="34" charset="0"/>
                        </a:rPr>
                        <a:t> </a:t>
                      </a:r>
                      <a:endParaRPr lang="lv-LV" sz="900" b="1" kern="1200" dirty="0">
                        <a:solidFill>
                          <a:srgbClr val="012269"/>
                        </a:solidFill>
                        <a:latin typeface="Verdana" panose="020B0604030504040204" pitchFamily="34" charset="0"/>
                        <a:ea typeface="Verdana" panose="020B0604030504040204" pitchFamily="34" charset="0"/>
                        <a:cs typeface="Arial" panose="020B0604020202020204" pitchFamily="34" charset="0"/>
                      </a:endParaRPr>
                    </a:p>
                  </a:txBody>
                  <a:tcPr/>
                </a:tc>
                <a:extLst>
                  <a:ext uri="{0D108BD9-81ED-4DB2-BD59-A6C34878D82A}">
                    <a16:rowId xmlns:a16="http://schemas.microsoft.com/office/drawing/2014/main" val="281247561"/>
                  </a:ext>
                </a:extLst>
              </a:tr>
            </a:tbl>
          </a:graphicData>
        </a:graphic>
      </p:graphicFrame>
      <p:sp>
        <p:nvSpPr>
          <p:cNvPr id="7" name="Slide Number Placeholder 6">
            <a:extLst>
              <a:ext uri="{FF2B5EF4-FFF2-40B4-BE49-F238E27FC236}">
                <a16:creationId xmlns:a16="http://schemas.microsoft.com/office/drawing/2014/main" id="{8515C9CD-63DA-DCED-C3DE-BE3F8922840D}"/>
              </a:ext>
            </a:extLst>
          </p:cNvPr>
          <p:cNvSpPr>
            <a:spLocks noGrp="1"/>
          </p:cNvSpPr>
          <p:nvPr>
            <p:ph type="sldNum" sz="quarter" idx="13"/>
          </p:nvPr>
        </p:nvSpPr>
        <p:spPr/>
        <p:txBody>
          <a:bodyPr/>
          <a:lstStyle/>
          <a:p>
            <a:pPr>
              <a:defRPr/>
            </a:pPr>
            <a:fld id="{6F0BC015-26D4-4652-8124-7A805CC38EC7}" type="slidenum">
              <a:rPr lang="en-US" altLang="lv-LV" smtClean="0"/>
              <a:pPr>
                <a:defRPr/>
              </a:pPr>
              <a:t>13</a:t>
            </a:fld>
            <a:endParaRPr lang="en-US" altLang="lv-LV"/>
          </a:p>
        </p:txBody>
      </p:sp>
    </p:spTree>
    <p:extLst>
      <p:ext uri="{BB962C8B-B14F-4D97-AF65-F5344CB8AC3E}">
        <p14:creationId xmlns:p14="http://schemas.microsoft.com/office/powerpoint/2010/main" val="841620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7C36C-95E2-B923-3E84-70BCC01BBD25}"/>
              </a:ext>
            </a:extLst>
          </p:cNvPr>
          <p:cNvSpPr>
            <a:spLocks noGrp="1"/>
          </p:cNvSpPr>
          <p:nvPr>
            <p:ph type="title"/>
          </p:nvPr>
        </p:nvSpPr>
        <p:spPr>
          <a:xfrm>
            <a:off x="2305878" y="304803"/>
            <a:ext cx="9276522" cy="583094"/>
          </a:xfrm>
        </p:spPr>
        <p:txBody>
          <a:bodyPr>
            <a:normAutofit fontScale="90000"/>
          </a:bodyPr>
          <a:lstStyle/>
          <a:p>
            <a:r>
              <a:rPr kumimoji="0" lang="lv-LV" altLang="en-US" b="1" i="0" u="none" strike="noStrike" cap="none" normalizeH="0" baseline="0" dirty="0">
                <a:ln>
                  <a:noFill/>
                </a:ln>
                <a:solidFill>
                  <a:schemeClr val="tx2"/>
                </a:solidFill>
                <a:effectLst/>
              </a:rPr>
              <a:t>Papildus pievienojamie dokumenti</a:t>
            </a:r>
            <a:r>
              <a:rPr kumimoji="0" lang="en-US" altLang="en-US" b="1" i="0" u="none" strike="noStrike" cap="none" normalizeH="0" baseline="0" dirty="0">
                <a:ln>
                  <a:noFill/>
                </a:ln>
                <a:solidFill>
                  <a:schemeClr val="tx2"/>
                </a:solidFill>
                <a:effectLst/>
              </a:rPr>
              <a:t> (3)</a:t>
            </a:r>
            <a:br>
              <a:rPr lang="en-US" dirty="0"/>
            </a:br>
            <a:br>
              <a:rPr lang="en-US" dirty="0"/>
            </a:br>
            <a:r>
              <a:rPr lang="en-US" sz="2000" dirty="0" err="1">
                <a:solidFill>
                  <a:srgbClr val="002060"/>
                </a:solidFill>
              </a:rPr>
              <a:t>Izmaksas</a:t>
            </a:r>
            <a:r>
              <a:rPr lang="en-US" sz="2000" dirty="0">
                <a:solidFill>
                  <a:srgbClr val="002060"/>
                </a:solidFill>
              </a:rPr>
              <a:t> </a:t>
            </a:r>
            <a:endParaRPr lang="lv-LV" sz="2000" dirty="0">
              <a:solidFill>
                <a:srgbClr val="002060"/>
              </a:solidFill>
            </a:endParaRPr>
          </a:p>
        </p:txBody>
      </p:sp>
      <p:sp>
        <p:nvSpPr>
          <p:cNvPr id="3" name="Content Placeholder 2">
            <a:extLst>
              <a:ext uri="{FF2B5EF4-FFF2-40B4-BE49-F238E27FC236}">
                <a16:creationId xmlns:a16="http://schemas.microsoft.com/office/drawing/2014/main" id="{6A06AE6D-DAAA-3DB2-D04C-6908291E52DA}"/>
              </a:ext>
            </a:extLst>
          </p:cNvPr>
          <p:cNvSpPr>
            <a:spLocks noGrp="1"/>
          </p:cNvSpPr>
          <p:nvPr>
            <p:ph sz="half" idx="1"/>
          </p:nvPr>
        </p:nvSpPr>
        <p:spPr>
          <a:xfrm>
            <a:off x="2120348" y="1345096"/>
            <a:ext cx="8792817" cy="4823790"/>
          </a:xfrm>
        </p:spPr>
        <p:txBody>
          <a:bodyPr>
            <a:normAutofit fontScale="77500" lnSpcReduction="20000"/>
          </a:bodyPr>
          <a:lstStyle/>
          <a:p>
            <a:pPr marL="0" indent="0" algn="just">
              <a:buFont typeface="Arial" panose="020B0604020202020204" pitchFamily="34" charset="0"/>
              <a:buNone/>
            </a:pPr>
            <a:endParaRPr lang="en-US" altLang="en-US" sz="1800" b="1" dirty="0">
              <a:solidFill>
                <a:srgbClr val="012269"/>
              </a:solidFill>
            </a:endParaRPr>
          </a:p>
          <a:p>
            <a:pPr marL="0" indent="0" algn="just">
              <a:buFont typeface="Arial" panose="020B0604020202020204" pitchFamily="34" charset="0"/>
              <a:buNone/>
            </a:pPr>
            <a:r>
              <a:rPr lang="lv-LV" altLang="en-US" sz="1800" b="1" dirty="0">
                <a:solidFill>
                  <a:srgbClr val="012269"/>
                </a:solidFill>
              </a:rPr>
              <a:t>PI jāpievieno PI sadaļā “Projekta budžeta kopsavilkums” norādīto izmaksu apmēru</a:t>
            </a:r>
            <a:r>
              <a:rPr lang="en-US" altLang="en-US" sz="1800" b="1" dirty="0">
                <a:solidFill>
                  <a:srgbClr val="012269"/>
                </a:solidFill>
              </a:rPr>
              <a:t> (</a:t>
            </a:r>
            <a:r>
              <a:rPr lang="en-US" altLang="en-US" sz="1800" b="1" dirty="0" err="1">
                <a:solidFill>
                  <a:srgbClr val="012269"/>
                </a:solidFill>
              </a:rPr>
              <a:t>vienotais</a:t>
            </a:r>
            <a:r>
              <a:rPr lang="en-US" altLang="en-US" sz="1800" b="1" dirty="0">
                <a:solidFill>
                  <a:srgbClr val="012269"/>
                </a:solidFill>
              </a:rPr>
              <a:t> </a:t>
            </a:r>
            <a:r>
              <a:rPr lang="en-US" altLang="en-US" sz="1800" b="1" dirty="0" err="1">
                <a:solidFill>
                  <a:srgbClr val="012269"/>
                </a:solidFill>
              </a:rPr>
              <a:t>kritērijis</a:t>
            </a:r>
            <a:r>
              <a:rPr lang="en-US" altLang="en-US" sz="1800" b="1" dirty="0">
                <a:solidFill>
                  <a:srgbClr val="012269"/>
                </a:solidFill>
              </a:rPr>
              <a:t> Nr. 1.3.) </a:t>
            </a:r>
            <a:r>
              <a:rPr lang="lv-LV" altLang="en-US" sz="1800" b="1" dirty="0">
                <a:solidFill>
                  <a:srgbClr val="012269"/>
                </a:solidFill>
              </a:rPr>
              <a:t>:</a:t>
            </a:r>
            <a:endParaRPr lang="en-US" altLang="en-US" sz="1800" b="1" dirty="0">
              <a:solidFill>
                <a:srgbClr val="012269"/>
              </a:solidFill>
            </a:endParaRPr>
          </a:p>
          <a:p>
            <a:pPr marL="0" indent="0" algn="just">
              <a:buFont typeface="Arial" panose="020B0604020202020204" pitchFamily="34" charset="0"/>
              <a:buNone/>
            </a:pPr>
            <a:endParaRPr lang="lv-LV" altLang="en-US" sz="1800" b="1" dirty="0">
              <a:solidFill>
                <a:srgbClr val="012269"/>
              </a:solidFill>
            </a:endParaRPr>
          </a:p>
          <a:p>
            <a:pPr algn="just">
              <a:buFont typeface="Wingdings" panose="05000000000000000000" pitchFamily="2" charset="2"/>
              <a:buChar char="§"/>
            </a:pPr>
            <a:r>
              <a:rPr lang="lv-LV" altLang="en-US" sz="1800" b="1" dirty="0">
                <a:solidFill>
                  <a:srgbClr val="012269"/>
                </a:solidFill>
              </a:rPr>
              <a:t>pamatojošos dokumentus</a:t>
            </a:r>
            <a:r>
              <a:rPr lang="en-US" altLang="en-US" sz="1800" b="1" dirty="0">
                <a:solidFill>
                  <a:srgbClr val="012269"/>
                </a:solidFill>
              </a:rPr>
              <a:t> </a:t>
            </a:r>
            <a:r>
              <a:rPr lang="lv-LV" sz="1800" kern="1200" dirty="0">
                <a:solidFill>
                  <a:srgbClr val="012269"/>
                </a:solidFill>
                <a:latin typeface="Verdana" panose="020B0604030504040204" pitchFamily="34" charset="0"/>
                <a:ea typeface="Verdana" panose="020B0604030504040204" pitchFamily="34" charset="0"/>
                <a:cs typeface="Arial" panose="020B0604020202020204" pitchFamily="34" charset="0"/>
              </a:rPr>
              <a:t>vai projekta budžetā iekļauto izmaksu aprēķina atšifrējum</a:t>
            </a:r>
            <a:r>
              <a:rPr lang="en-US" sz="1800" kern="1200" dirty="0">
                <a:solidFill>
                  <a:srgbClr val="012269"/>
                </a:solidFill>
                <a:latin typeface="Verdana" panose="020B0604030504040204" pitchFamily="34" charset="0"/>
                <a:ea typeface="Verdana" panose="020B0604030504040204" pitchFamily="34" charset="0"/>
                <a:cs typeface="Arial" panose="020B0604020202020204" pitchFamily="34" charset="0"/>
              </a:rPr>
              <a:t>s </a:t>
            </a:r>
            <a:endParaRPr lang="en-US" sz="1800" b="1" kern="1200" dirty="0">
              <a:solidFill>
                <a:srgbClr val="012269"/>
              </a:solidFill>
              <a:latin typeface="Verdana" panose="020B0604030504040204" pitchFamily="34" charset="0"/>
              <a:ea typeface="Verdana" panose="020B0604030504040204" pitchFamily="34" charset="0"/>
              <a:cs typeface="Arial" panose="020B0604020202020204" pitchFamily="34" charset="0"/>
            </a:endParaRPr>
          </a:p>
          <a:p>
            <a:pPr algn="just">
              <a:buFont typeface="Wingdings" panose="05000000000000000000" pitchFamily="2" charset="2"/>
              <a:buChar char="§"/>
            </a:pPr>
            <a:r>
              <a:rPr lang="lv-LV" altLang="en-US" sz="1800" b="1" dirty="0">
                <a:solidFill>
                  <a:srgbClr val="012269"/>
                </a:solidFill>
              </a:rPr>
              <a:t>izmaksu apmēra pamatojumu</a:t>
            </a:r>
            <a:r>
              <a:rPr lang="en-US" altLang="en-US" sz="1800" b="1" dirty="0">
                <a:solidFill>
                  <a:srgbClr val="012269"/>
                </a:solidFill>
              </a:rPr>
              <a:t>/</a:t>
            </a:r>
            <a:r>
              <a:rPr lang="lv-LV" altLang="en-US" sz="1800" b="1" dirty="0">
                <a:solidFill>
                  <a:srgbClr val="012269"/>
                </a:solidFill>
              </a:rPr>
              <a:t>skaidrojumu</a:t>
            </a:r>
            <a:endParaRPr lang="en-US" altLang="en-US" sz="1800" b="1" dirty="0">
              <a:solidFill>
                <a:srgbClr val="012269"/>
              </a:solidFill>
            </a:endParaRPr>
          </a:p>
          <a:p>
            <a:pPr algn="just">
              <a:buFont typeface="Wingdings" panose="05000000000000000000" pitchFamily="2" charset="2"/>
              <a:buChar char="§"/>
            </a:pPr>
            <a:r>
              <a:rPr lang="lv-LV" altLang="lv-LV" sz="1800" b="1" dirty="0">
                <a:solidFill>
                  <a:srgbClr val="012269"/>
                </a:solidFill>
                <a:latin typeface="Verdana"/>
                <a:ea typeface="Verdana"/>
              </a:rPr>
              <a:t>iepirkumu dokumentācijas atbilstības pārbaudes </a:t>
            </a:r>
            <a:r>
              <a:rPr lang="lv-LV" altLang="lv-LV" sz="1800" b="1" dirty="0" err="1">
                <a:solidFill>
                  <a:srgbClr val="012269"/>
                </a:solidFill>
                <a:latin typeface="Verdana"/>
                <a:ea typeface="Verdana"/>
              </a:rPr>
              <a:t>lap</a:t>
            </a:r>
            <a:r>
              <a:rPr lang="en-US" altLang="lv-LV" sz="1800" b="1" dirty="0">
                <a:solidFill>
                  <a:srgbClr val="012269"/>
                </a:solidFill>
                <a:latin typeface="Verdana"/>
                <a:ea typeface="Verdana"/>
              </a:rPr>
              <a:t>u</a:t>
            </a:r>
            <a:r>
              <a:rPr lang="lv-LV" altLang="lv-LV" sz="1800" b="1" dirty="0">
                <a:solidFill>
                  <a:srgbClr val="012269"/>
                </a:solidFill>
                <a:latin typeface="Verdana"/>
                <a:ea typeface="Verdana"/>
              </a:rPr>
              <a:t> un iepirkuma norises atbilstības pārbaudes </a:t>
            </a:r>
            <a:r>
              <a:rPr lang="lv-LV" altLang="lv-LV" sz="1800" b="1" dirty="0" err="1">
                <a:solidFill>
                  <a:srgbClr val="012269"/>
                </a:solidFill>
                <a:latin typeface="Verdana"/>
                <a:ea typeface="Verdana"/>
              </a:rPr>
              <a:t>lap</a:t>
            </a:r>
            <a:r>
              <a:rPr lang="en-US" altLang="lv-LV" sz="1800" b="1" dirty="0">
                <a:solidFill>
                  <a:srgbClr val="012269"/>
                </a:solidFill>
                <a:latin typeface="Verdana"/>
                <a:ea typeface="Verdana"/>
              </a:rPr>
              <a:t>u</a:t>
            </a:r>
            <a:r>
              <a:rPr lang="lv-LV" altLang="lv-LV" sz="1800" b="1" dirty="0">
                <a:solidFill>
                  <a:srgbClr val="012269"/>
                </a:solidFill>
                <a:latin typeface="Verdana"/>
                <a:ea typeface="Verdana"/>
              </a:rPr>
              <a:t>  </a:t>
            </a:r>
            <a:r>
              <a:rPr lang="lv-LV" altLang="lv-LV" sz="1800" dirty="0">
                <a:solidFill>
                  <a:srgbClr val="012269"/>
                </a:solidFill>
                <a:latin typeface="Verdana"/>
                <a:ea typeface="Verdana"/>
              </a:rPr>
              <a:t>(</a:t>
            </a:r>
            <a:r>
              <a:rPr lang="lv-LV" altLang="lv-LV" sz="1800" i="1" u="sng" dirty="0">
                <a:solidFill>
                  <a:srgbClr val="012269"/>
                </a:solidFill>
                <a:latin typeface="Verdana"/>
                <a:ea typeface="Verdana"/>
              </a:rPr>
              <a:t>ja līdz projekta iesnieguma iesniegšanai ir pieņemts lēmums par iepirkuma rezultātiem</a:t>
            </a:r>
            <a:r>
              <a:rPr lang="lv-LV" altLang="lv-LV" sz="1800" dirty="0">
                <a:solidFill>
                  <a:srgbClr val="012269"/>
                </a:solidFill>
                <a:latin typeface="Verdana"/>
                <a:ea typeface="Verdana"/>
              </a:rPr>
              <a:t>) atbilstoši formai “</a:t>
            </a:r>
            <a:r>
              <a:rPr lang="lv-LV" altLang="lv-LV" sz="1800" u="sng" dirty="0">
                <a:solidFill>
                  <a:srgbClr val="012269"/>
                </a:solidFill>
                <a:latin typeface="Verdana"/>
                <a:ea typeface="Verdana"/>
                <a:hlinkClick r:id="rId2">
                  <a:extLst>
                    <a:ext uri="{A12FA001-AC4F-418D-AE19-62706E023703}">
                      <ahyp:hlinkClr xmlns:ahyp="http://schemas.microsoft.com/office/drawing/2018/hyperlinkcolor" val="tx"/>
                    </a:ext>
                  </a:extLst>
                </a:hlinkClick>
              </a:rPr>
              <a:t>Iepirkuma dokumentācijas atbilstības pārbaudes lapa</a:t>
            </a:r>
            <a:r>
              <a:rPr lang="lv-LV" altLang="lv-LV" sz="1800" u="sng" dirty="0">
                <a:solidFill>
                  <a:srgbClr val="012269"/>
                </a:solidFill>
                <a:latin typeface="Verdana"/>
                <a:ea typeface="Verdana"/>
              </a:rPr>
              <a:t>”</a:t>
            </a:r>
            <a:r>
              <a:rPr lang="lv-LV" altLang="lv-LV" sz="1800" dirty="0">
                <a:solidFill>
                  <a:srgbClr val="012269"/>
                </a:solidFill>
                <a:latin typeface="Verdana"/>
                <a:ea typeface="Verdana"/>
              </a:rPr>
              <a:t> un formai “</a:t>
            </a:r>
            <a:r>
              <a:rPr lang="lv-LV" altLang="lv-LV" sz="1800" dirty="0">
                <a:solidFill>
                  <a:srgbClr val="012269"/>
                </a:solidFill>
                <a:latin typeface="Verdana"/>
                <a:ea typeface="Verdana"/>
                <a:hlinkClick r:id="rId3">
                  <a:extLst>
                    <a:ext uri="{A12FA001-AC4F-418D-AE19-62706E023703}">
                      <ahyp:hlinkClr xmlns:ahyp="http://schemas.microsoft.com/office/drawing/2018/hyperlinkcolor" val="tx"/>
                    </a:ext>
                  </a:extLst>
                </a:hlinkClick>
              </a:rPr>
              <a:t>Iepirkuma norises atbilstības pārbaudes lapa</a:t>
            </a:r>
            <a:r>
              <a:rPr lang="en-US" altLang="lv-LV" sz="1800" dirty="0">
                <a:solidFill>
                  <a:srgbClr val="012269"/>
                </a:solidFill>
                <a:latin typeface="Verdana"/>
                <a:ea typeface="Verdana"/>
              </a:rPr>
              <a:t>”</a:t>
            </a:r>
            <a:endParaRPr lang="lv-LV" altLang="lv-LV" sz="1800" dirty="0">
              <a:solidFill>
                <a:srgbClr val="012269"/>
              </a:solidFill>
              <a:latin typeface="Verdana"/>
              <a:ea typeface="Verdana"/>
            </a:endParaRPr>
          </a:p>
          <a:p>
            <a:pPr marL="0" indent="0" algn="just">
              <a:buNone/>
            </a:pPr>
            <a:endParaRPr lang="en-US" altLang="en-US" sz="1800" dirty="0">
              <a:solidFill>
                <a:srgbClr val="012269"/>
              </a:solidFill>
            </a:endParaRPr>
          </a:p>
          <a:p>
            <a:pPr marL="411162" lvl="1" indent="0" algn="just">
              <a:buNone/>
            </a:pPr>
            <a:endParaRPr lang="en-US" sz="1800" dirty="0">
              <a:solidFill>
                <a:srgbClr val="012269"/>
              </a:solidFill>
              <a:latin typeface="Verdana"/>
              <a:ea typeface="Verdana"/>
            </a:endParaRPr>
          </a:p>
          <a:p>
            <a:pPr marL="411162" lvl="1" indent="0" algn="just">
              <a:buNone/>
            </a:pPr>
            <a:r>
              <a:rPr lang="en-US" sz="1800" dirty="0">
                <a:solidFill>
                  <a:srgbClr val="012269"/>
                </a:solidFill>
                <a:latin typeface="Verdana"/>
                <a:ea typeface="Verdana"/>
              </a:rPr>
              <a:t>I</a:t>
            </a:r>
            <a:r>
              <a:rPr lang="lv-LV" sz="1800" dirty="0" err="1">
                <a:solidFill>
                  <a:srgbClr val="012269"/>
                </a:solidFill>
                <a:latin typeface="Verdana"/>
                <a:ea typeface="Verdana"/>
              </a:rPr>
              <a:t>nformāciju</a:t>
            </a:r>
            <a:r>
              <a:rPr lang="lv-LV" sz="1800" dirty="0">
                <a:solidFill>
                  <a:srgbClr val="012269"/>
                </a:solidFill>
                <a:latin typeface="Verdana"/>
                <a:ea typeface="Verdana"/>
              </a:rPr>
              <a:t> var pamatot ar, piemēram</a:t>
            </a:r>
            <a:r>
              <a:rPr lang="en-US" sz="1800" dirty="0">
                <a:solidFill>
                  <a:srgbClr val="012269"/>
                </a:solidFill>
                <a:latin typeface="Verdana"/>
                <a:ea typeface="Verdana"/>
              </a:rPr>
              <a:t> - </a:t>
            </a:r>
            <a:endParaRPr lang="lv-LV" altLang="en-US" sz="1800" dirty="0">
              <a:solidFill>
                <a:srgbClr val="012269"/>
              </a:solidFill>
              <a:latin typeface="Verdana"/>
              <a:ea typeface="Verdana"/>
            </a:endParaRPr>
          </a:p>
          <a:p>
            <a:pPr marL="696912" lvl="1" indent="-285750" algn="just">
              <a:buFont typeface="Wingdings" panose="05000000000000000000" pitchFamily="2" charset="2"/>
              <a:buChar char="§"/>
            </a:pPr>
            <a:r>
              <a:rPr lang="lv-LV" sz="1800" dirty="0">
                <a:solidFill>
                  <a:srgbClr val="012269"/>
                </a:solidFill>
                <a:latin typeface="Verdana"/>
                <a:ea typeface="Verdana"/>
              </a:rPr>
              <a:t>publiski pieejamu avotu par preču vai pakalpojumu cenām norādīšanu</a:t>
            </a:r>
            <a:endParaRPr lang="en-US" sz="1800" dirty="0">
              <a:solidFill>
                <a:srgbClr val="012269"/>
              </a:solidFill>
              <a:latin typeface="Verdana"/>
              <a:ea typeface="Verdana"/>
            </a:endParaRPr>
          </a:p>
          <a:p>
            <a:pPr marL="696912" lvl="1" indent="-285750" algn="just">
              <a:buFont typeface="Wingdings" panose="05000000000000000000" pitchFamily="2" charset="2"/>
              <a:buChar char="§"/>
            </a:pPr>
            <a:r>
              <a:rPr lang="lv-LV" sz="1800" dirty="0">
                <a:solidFill>
                  <a:srgbClr val="012269"/>
                </a:solidFill>
                <a:latin typeface="Verdana"/>
                <a:ea typeface="Verdana"/>
              </a:rPr>
              <a:t>provizorisku tirgus izpēti</a:t>
            </a:r>
            <a:r>
              <a:rPr lang="en-US" sz="1800" dirty="0">
                <a:solidFill>
                  <a:srgbClr val="012269"/>
                </a:solidFill>
                <a:latin typeface="Verdana"/>
                <a:ea typeface="Verdana"/>
              </a:rPr>
              <a:t>*</a:t>
            </a:r>
          </a:p>
          <a:p>
            <a:pPr marL="696912" lvl="1" indent="-285750" algn="just">
              <a:buFont typeface="Wingdings" panose="05000000000000000000" pitchFamily="2" charset="2"/>
              <a:buChar char="§"/>
            </a:pPr>
            <a:r>
              <a:rPr lang="lv-LV" sz="1800" dirty="0">
                <a:solidFill>
                  <a:srgbClr val="012269"/>
                </a:solidFill>
                <a:latin typeface="Verdana"/>
                <a:ea typeface="Verdana"/>
              </a:rPr>
              <a:t>noslēgtiem nodomu protokoliem vai līgumiem</a:t>
            </a:r>
            <a:endParaRPr lang="en-US" sz="1800" dirty="0">
              <a:solidFill>
                <a:srgbClr val="012269"/>
              </a:solidFill>
              <a:latin typeface="Verdana"/>
              <a:ea typeface="Verdana"/>
            </a:endParaRPr>
          </a:p>
          <a:p>
            <a:pPr marL="696912" lvl="1" indent="-285750" algn="just">
              <a:buFont typeface="Wingdings" panose="05000000000000000000" pitchFamily="2" charset="2"/>
              <a:buChar char="§"/>
            </a:pPr>
            <a:r>
              <a:rPr lang="lv-LV" altLang="en-US" sz="1800" dirty="0">
                <a:solidFill>
                  <a:srgbClr val="012269"/>
                </a:solidFill>
                <a:latin typeface="Verdana"/>
                <a:ea typeface="Verdana"/>
              </a:rPr>
              <a:t>u.c. informāciju</a:t>
            </a:r>
            <a:r>
              <a:rPr lang="en-US" altLang="en-US" sz="1800" dirty="0">
                <a:solidFill>
                  <a:srgbClr val="012269"/>
                </a:solidFill>
                <a:latin typeface="Verdana"/>
                <a:ea typeface="Verdana"/>
              </a:rPr>
              <a:t> (</a:t>
            </a:r>
            <a:r>
              <a:rPr lang="en-US" altLang="en-US" sz="1800" dirty="0" err="1">
                <a:solidFill>
                  <a:srgbClr val="012269"/>
                </a:solidFill>
                <a:latin typeface="Verdana"/>
                <a:ea typeface="Verdana"/>
              </a:rPr>
              <a:t>piemēram</a:t>
            </a:r>
            <a:r>
              <a:rPr lang="en-US" altLang="en-US" sz="1800" dirty="0">
                <a:solidFill>
                  <a:srgbClr val="012269"/>
                </a:solidFill>
                <a:latin typeface="Verdana"/>
                <a:ea typeface="Verdana"/>
              </a:rPr>
              <a:t>, </a:t>
            </a:r>
            <a:r>
              <a:rPr lang="lv-LV" altLang="en-US" sz="1800" dirty="0">
                <a:solidFill>
                  <a:srgbClr val="012269"/>
                </a:solidFill>
                <a:latin typeface="Verdana"/>
                <a:ea typeface="Verdana"/>
              </a:rPr>
              <a:t>pieredzi līdzīgos projektos</a:t>
            </a:r>
            <a:r>
              <a:rPr lang="en-US" altLang="en-US" sz="1800" dirty="0">
                <a:solidFill>
                  <a:srgbClr val="012269"/>
                </a:solidFill>
                <a:latin typeface="Verdana"/>
                <a:ea typeface="Verdana"/>
              </a:rPr>
              <a:t>)</a:t>
            </a:r>
            <a:endParaRPr lang="en-US" sz="1800" dirty="0">
              <a:solidFill>
                <a:srgbClr val="012269"/>
              </a:solidFill>
              <a:latin typeface="Verdana"/>
              <a:ea typeface="Verdana"/>
            </a:endParaRPr>
          </a:p>
          <a:p>
            <a:pPr marL="411162" lvl="1" indent="0">
              <a:buNone/>
            </a:pPr>
            <a:endParaRPr lang="en-US" sz="1800" dirty="0">
              <a:solidFill>
                <a:srgbClr val="012269"/>
              </a:solidFill>
              <a:latin typeface="Verdana"/>
              <a:ea typeface="Verdana"/>
            </a:endParaRPr>
          </a:p>
          <a:p>
            <a:pPr marL="411162" lvl="1" indent="0">
              <a:buNone/>
            </a:pPr>
            <a:endParaRPr lang="en-US" sz="1800" dirty="0">
              <a:solidFill>
                <a:srgbClr val="012269"/>
              </a:solidFill>
              <a:latin typeface="Verdana"/>
              <a:ea typeface="Verdana"/>
            </a:endParaRPr>
          </a:p>
          <a:p>
            <a:pPr marL="411162" lvl="1" indent="0">
              <a:buNone/>
            </a:pPr>
            <a:endParaRPr lang="lv-LV" sz="1800" dirty="0">
              <a:solidFill>
                <a:srgbClr val="012269"/>
              </a:solidFill>
              <a:latin typeface="Verdana"/>
              <a:ea typeface="Verdana"/>
            </a:endParaRPr>
          </a:p>
          <a:p>
            <a:pPr marL="411162" lvl="1" indent="0">
              <a:buNone/>
            </a:pPr>
            <a:r>
              <a:rPr lang="en-US" sz="1800" dirty="0">
                <a:solidFill>
                  <a:srgbClr val="012269"/>
                </a:solidFill>
                <a:latin typeface="Verdana"/>
                <a:ea typeface="Verdana"/>
              </a:rPr>
              <a:t>* </a:t>
            </a:r>
            <a:r>
              <a:rPr lang="en-US" sz="1500" dirty="0">
                <a:solidFill>
                  <a:srgbClr val="012269"/>
                </a:solidFill>
                <a:latin typeface="Verdana"/>
                <a:ea typeface="Verdana"/>
              </a:rPr>
              <a:t>t</a:t>
            </a:r>
            <a:r>
              <a:rPr lang="lv-LV" sz="1500" dirty="0" err="1">
                <a:solidFill>
                  <a:srgbClr val="012269"/>
                </a:solidFill>
                <a:latin typeface="Verdana"/>
                <a:ea typeface="Verdana"/>
              </a:rPr>
              <a:t>irgus</a:t>
            </a:r>
            <a:r>
              <a:rPr lang="lv-LV" sz="1500" dirty="0">
                <a:solidFill>
                  <a:srgbClr val="012269"/>
                </a:solidFill>
                <a:latin typeface="Verdana"/>
                <a:ea typeface="Verdana"/>
              </a:rPr>
              <a:t> izpēte var notikt dažādos veidos, piemēram, izsūtot e-pastus potenciālajiem piegādātājiem, veicot telefonisku aptauju, balstoties uz ekspertu slēdzieniem u.tml., nepieciešams nodrošināt tirgus izpētes dokumentēšanu, lai būtu pierādījums tam, kā notikusi attiecīgā pretendenta izvēle</a:t>
            </a:r>
          </a:p>
          <a:p>
            <a:endParaRPr lang="lv-LV" dirty="0"/>
          </a:p>
        </p:txBody>
      </p:sp>
      <p:sp>
        <p:nvSpPr>
          <p:cNvPr id="5" name="Text Placeholder 4">
            <a:extLst>
              <a:ext uri="{FF2B5EF4-FFF2-40B4-BE49-F238E27FC236}">
                <a16:creationId xmlns:a16="http://schemas.microsoft.com/office/drawing/2014/main" id="{2324841D-77F0-A5C8-1CE6-0057D65C7C64}"/>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41769E7E-1B98-D69F-7C86-9684B3AEC3DB}"/>
              </a:ext>
            </a:extLst>
          </p:cNvPr>
          <p:cNvSpPr>
            <a:spLocks noGrp="1"/>
          </p:cNvSpPr>
          <p:nvPr>
            <p:ph type="body" sz="quarter" idx="12"/>
          </p:nvPr>
        </p:nvSpPr>
        <p:spPr/>
        <p:txBody>
          <a:bodyPr/>
          <a:lstStyle/>
          <a:p>
            <a:endParaRPr lang="lv-LV"/>
          </a:p>
        </p:txBody>
      </p:sp>
      <p:sp>
        <p:nvSpPr>
          <p:cNvPr id="7" name="Slide Number Placeholder 6">
            <a:extLst>
              <a:ext uri="{FF2B5EF4-FFF2-40B4-BE49-F238E27FC236}">
                <a16:creationId xmlns:a16="http://schemas.microsoft.com/office/drawing/2014/main" id="{5714F820-3B62-74E9-052C-349B0B1E95F0}"/>
              </a:ext>
            </a:extLst>
          </p:cNvPr>
          <p:cNvSpPr>
            <a:spLocks noGrp="1"/>
          </p:cNvSpPr>
          <p:nvPr>
            <p:ph type="sldNum" sz="quarter" idx="13"/>
          </p:nvPr>
        </p:nvSpPr>
        <p:spPr/>
        <p:txBody>
          <a:bodyPr/>
          <a:lstStyle/>
          <a:p>
            <a:pPr>
              <a:defRPr/>
            </a:pPr>
            <a:fld id="{6F0BC015-26D4-4652-8124-7A805CC38EC7}" type="slidenum">
              <a:rPr lang="en-US" altLang="lv-LV" smtClean="0"/>
              <a:pPr>
                <a:defRPr/>
              </a:pPr>
              <a:t>14</a:t>
            </a:fld>
            <a:endParaRPr lang="en-US" altLang="lv-LV"/>
          </a:p>
        </p:txBody>
      </p:sp>
    </p:spTree>
    <p:extLst>
      <p:ext uri="{BB962C8B-B14F-4D97-AF65-F5344CB8AC3E}">
        <p14:creationId xmlns:p14="http://schemas.microsoft.com/office/powerpoint/2010/main" val="3103242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1D14-13DB-059B-28E7-53A024891B6B}"/>
              </a:ext>
            </a:extLst>
          </p:cNvPr>
          <p:cNvSpPr>
            <a:spLocks noGrp="1"/>
          </p:cNvSpPr>
          <p:nvPr>
            <p:ph type="title"/>
          </p:nvPr>
        </p:nvSpPr>
        <p:spPr>
          <a:xfrm>
            <a:off x="2398643" y="381000"/>
            <a:ext cx="9183757" cy="606287"/>
          </a:xfrm>
        </p:spPr>
        <p:txBody>
          <a:bodyPr>
            <a:normAutofit fontScale="90000"/>
          </a:bodyPr>
          <a:lstStyle/>
          <a:p>
            <a:r>
              <a:rPr lang="lv-LV" altLang="lv-LV" dirty="0">
                <a:solidFill>
                  <a:srgbClr val="012269"/>
                </a:solidFill>
                <a:cs typeface="Tahoma" panose="020B0604030504040204" pitchFamily="34" charset="0"/>
              </a:rPr>
              <a:t>Projektu iesniegumu vērtēšanas kārtība</a:t>
            </a:r>
            <a:r>
              <a:rPr lang="en-US" altLang="lv-LV" dirty="0">
                <a:solidFill>
                  <a:srgbClr val="012269"/>
                </a:solidFill>
                <a:cs typeface="Tahoma" panose="020B0604030504040204" pitchFamily="34" charset="0"/>
              </a:rPr>
              <a:t> (1) </a:t>
            </a:r>
            <a:br>
              <a:rPr lang="lv-LV" altLang="lv-LV" dirty="0">
                <a:solidFill>
                  <a:srgbClr val="012269"/>
                </a:solidFill>
                <a:cs typeface="Tahoma" panose="020B0604030504040204" pitchFamily="34" charset="0"/>
              </a:rPr>
            </a:br>
            <a:endParaRPr lang="lv-LV" dirty="0"/>
          </a:p>
        </p:txBody>
      </p:sp>
      <p:graphicFrame>
        <p:nvGraphicFramePr>
          <p:cNvPr id="7" name="Content Placeholder 6">
            <a:extLst>
              <a:ext uri="{FF2B5EF4-FFF2-40B4-BE49-F238E27FC236}">
                <a16:creationId xmlns:a16="http://schemas.microsoft.com/office/drawing/2014/main" id="{B098A4F2-E15C-F2B5-0DE5-25F41FDC0683}"/>
              </a:ext>
            </a:extLst>
          </p:cNvPr>
          <p:cNvGraphicFramePr>
            <a:graphicFrameLocks noGrp="1"/>
          </p:cNvGraphicFramePr>
          <p:nvPr>
            <p:ph idx="1"/>
            <p:extLst>
              <p:ext uri="{D42A27DB-BD31-4B8C-83A1-F6EECF244321}">
                <p14:modId xmlns:p14="http://schemas.microsoft.com/office/powerpoint/2010/main" val="1864584335"/>
              </p:ext>
            </p:extLst>
          </p:nvPr>
        </p:nvGraphicFramePr>
        <p:xfrm>
          <a:off x="947530" y="2054089"/>
          <a:ext cx="3081131" cy="2875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D84D02DE-BD5D-B7B3-A4E9-166BA525A4C7}"/>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896B6A2B-A09D-2285-75F3-FCC03A4D646B}"/>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FE689765-47E8-B0AF-7438-9956BDF2556C}"/>
              </a:ext>
            </a:extLst>
          </p:cNvPr>
          <p:cNvSpPr>
            <a:spLocks noGrp="1"/>
          </p:cNvSpPr>
          <p:nvPr>
            <p:ph type="sldNum" sz="quarter" idx="13"/>
          </p:nvPr>
        </p:nvSpPr>
        <p:spPr/>
        <p:txBody>
          <a:bodyPr/>
          <a:lstStyle/>
          <a:p>
            <a:pPr>
              <a:defRPr/>
            </a:pPr>
            <a:fld id="{0B0384A4-A6C0-48F1-8052-73333526A0D0}" type="slidenum">
              <a:rPr lang="en-US" altLang="lv-LV" smtClean="0"/>
              <a:pPr>
                <a:defRPr/>
              </a:pPr>
              <a:t>15</a:t>
            </a:fld>
            <a:endParaRPr lang="en-US" altLang="lv-LV"/>
          </a:p>
        </p:txBody>
      </p:sp>
      <p:sp>
        <p:nvSpPr>
          <p:cNvPr id="13" name="TextBox 12">
            <a:extLst>
              <a:ext uri="{FF2B5EF4-FFF2-40B4-BE49-F238E27FC236}">
                <a16:creationId xmlns:a16="http://schemas.microsoft.com/office/drawing/2014/main" id="{A48E80F9-8B4E-4614-F0C7-3E1F3DCE335A}"/>
              </a:ext>
            </a:extLst>
          </p:cNvPr>
          <p:cNvSpPr txBox="1"/>
          <p:nvPr/>
        </p:nvSpPr>
        <p:spPr>
          <a:xfrm>
            <a:off x="4273826" y="987286"/>
            <a:ext cx="7308574" cy="5663089"/>
          </a:xfrm>
          <a:prstGeom prst="rect">
            <a:avLst/>
          </a:prstGeom>
          <a:noFill/>
        </p:spPr>
        <p:txBody>
          <a:bodyPr wrap="square">
            <a:spAutoFit/>
          </a:bodyPr>
          <a:lstStyle/>
          <a:p>
            <a:pPr algn="just">
              <a:spcBef>
                <a:spcPts val="1200"/>
              </a:spcBef>
            </a:pPr>
            <a:endParaRPr lang="en-US" altLang="en-US" sz="1600" dirty="0">
              <a:solidFill>
                <a:srgbClr val="012269"/>
              </a:solidFill>
              <a:latin typeface="Verdana" panose="020B0604030504040204" pitchFamily="34" charset="0"/>
              <a:ea typeface="Verdana" panose="020B0604030504040204" pitchFamily="34" charset="0"/>
              <a:cs typeface="Tahoma" panose="020B0604030504040204" pitchFamily="34" charset="0"/>
            </a:endParaRPr>
          </a:p>
          <a:p>
            <a:pPr marL="285750" indent="-285750" algn="just">
              <a:spcBef>
                <a:spcPts val="1200"/>
              </a:spcBef>
              <a:buFont typeface="Wingdings" panose="05000000000000000000" pitchFamily="2" charset="2"/>
              <a:buChar char="§"/>
            </a:pPr>
            <a:r>
              <a:rPr lang="en-US" alt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p</a:t>
            </a:r>
            <a:r>
              <a:rPr lang="lv-LV" altLang="en-US" sz="1600" dirty="0" err="1">
                <a:solidFill>
                  <a:srgbClr val="012269"/>
                </a:solidFill>
                <a:latin typeface="Verdana" panose="020B0604030504040204" pitchFamily="34" charset="0"/>
                <a:ea typeface="Verdana" panose="020B0604030504040204" pitchFamily="34" charset="0"/>
                <a:cs typeface="Tahoma" panose="020B0604030504040204" pitchFamily="34" charset="0"/>
              </a:rPr>
              <a:t>rojektu</a:t>
            </a:r>
            <a:r>
              <a:rPr lang="lv-LV" alt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 iesniegumu vērtēšanai tiek izveidota </a:t>
            </a:r>
            <a:r>
              <a:rPr lang="lv-LV" altLang="en-US" sz="1600" b="1" dirty="0">
                <a:solidFill>
                  <a:srgbClr val="012269"/>
                </a:solidFill>
                <a:latin typeface="Verdana" panose="020B0604030504040204" pitchFamily="34" charset="0"/>
                <a:ea typeface="Verdana" panose="020B0604030504040204" pitchFamily="34" charset="0"/>
                <a:cs typeface="Tahoma" panose="020B0604030504040204" pitchFamily="34" charset="0"/>
              </a:rPr>
              <a:t>projektu iesniegumu vērtēšanas komisija</a:t>
            </a:r>
          </a:p>
          <a:p>
            <a:pPr marL="285750" indent="-285750" algn="just">
              <a:spcBef>
                <a:spcPts val="600"/>
              </a:spcBef>
              <a:buFont typeface="Wingdings" panose="05000000000000000000" pitchFamily="2" charset="2"/>
              <a:buChar char="§"/>
            </a:pPr>
            <a:r>
              <a:rPr 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v</a:t>
            </a:r>
            <a:r>
              <a:rPr lang="lv-LV" sz="1600" dirty="0" err="1">
                <a:solidFill>
                  <a:srgbClr val="012269"/>
                </a:solidFill>
                <a:effectLst/>
                <a:latin typeface="Verdana" panose="020B0604030504040204" pitchFamily="34" charset="0"/>
                <a:ea typeface="Verdana" panose="020B0604030504040204" pitchFamily="34" charset="0"/>
                <a:cs typeface="Tahoma" panose="020B0604030504040204" pitchFamily="34" charset="0"/>
              </a:rPr>
              <a:t>ērtēšanas</a:t>
            </a:r>
            <a:r>
              <a:rPr lang="lv-LV" sz="1600" dirty="0">
                <a:solidFill>
                  <a:srgbClr val="012269"/>
                </a:solidFill>
                <a:effectLst/>
                <a:latin typeface="Verdana" panose="020B0604030504040204" pitchFamily="34" charset="0"/>
                <a:ea typeface="Verdana" panose="020B0604030504040204" pitchFamily="34" charset="0"/>
                <a:cs typeface="Tahoma" panose="020B0604030504040204" pitchFamily="34" charset="0"/>
              </a:rPr>
              <a:t> komisija vērtē projekta iesnieguma atbilstību </a:t>
            </a:r>
            <a:r>
              <a:rPr lang="lv-LV" sz="1600" b="1" dirty="0">
                <a:solidFill>
                  <a:srgbClr val="012269"/>
                </a:solidFill>
                <a:effectLst/>
                <a:latin typeface="Verdana" panose="020B0604030504040204" pitchFamily="34" charset="0"/>
                <a:ea typeface="Verdana" panose="020B0604030504040204" pitchFamily="34" charset="0"/>
                <a:cs typeface="Tahoma" panose="020B0604030504040204" pitchFamily="34" charset="0"/>
              </a:rPr>
              <a:t>projektu iesniegumu vērtēšanas kritērijiem</a:t>
            </a:r>
            <a:r>
              <a:rPr lang="en-US" sz="1600" b="1" dirty="0">
                <a:solidFill>
                  <a:srgbClr val="012269"/>
                </a:solidFill>
                <a:effectLst/>
                <a:latin typeface="Verdana" panose="020B0604030504040204" pitchFamily="34" charset="0"/>
                <a:ea typeface="Verdana" panose="020B0604030504040204" pitchFamily="34" charset="0"/>
                <a:cs typeface="Tahoma" panose="020B0604030504040204" pitchFamily="34" charset="0"/>
              </a:rPr>
              <a:t>:</a:t>
            </a:r>
          </a:p>
          <a:p>
            <a:pPr marL="754063" lvl="1" indent="-285750" algn="just">
              <a:buFont typeface="Wingdings" panose="05000000000000000000" pitchFamily="2" charset="2"/>
              <a:buChar char="§"/>
            </a:pPr>
            <a:r>
              <a:rPr lang="lv-LV" sz="1600" dirty="0">
                <a:solidFill>
                  <a:srgbClr val="012269"/>
                </a:solidFill>
                <a:effectLst/>
                <a:latin typeface="Verdana" panose="020B0604030504040204" pitchFamily="34" charset="0"/>
                <a:ea typeface="Verdana" panose="020B0604030504040204" pitchFamily="34" charset="0"/>
                <a:cs typeface="Tahoma" panose="020B0604030504040204" pitchFamily="34" charset="0"/>
              </a:rPr>
              <a:t>izmantojot projektu iesniegumu </a:t>
            </a:r>
            <a:r>
              <a:rPr lang="lv-LV" sz="1600" b="1" dirty="0">
                <a:solidFill>
                  <a:srgbClr val="012269"/>
                </a:solidFill>
                <a:effectLst/>
                <a:latin typeface="Verdana" panose="020B0604030504040204" pitchFamily="34" charset="0"/>
                <a:ea typeface="Verdana" panose="020B0604030504040204" pitchFamily="34" charset="0"/>
                <a:cs typeface="Tahoma" panose="020B0604030504040204" pitchFamily="34" charset="0"/>
              </a:rPr>
              <a:t>vērtēšanas kritēriju piemērošanas metodiku</a:t>
            </a:r>
            <a:endParaRPr lang="en-US" sz="1600" b="1" dirty="0">
              <a:solidFill>
                <a:srgbClr val="012269"/>
              </a:solidFill>
              <a:effectLst/>
              <a:latin typeface="Verdana" panose="020B0604030504040204" pitchFamily="34" charset="0"/>
              <a:ea typeface="Verdana" panose="020B0604030504040204" pitchFamily="34" charset="0"/>
              <a:cs typeface="Tahoma" panose="020B0604030504040204" pitchFamily="34" charset="0"/>
            </a:endParaRPr>
          </a:p>
          <a:p>
            <a:pPr marL="754063" lvl="1" indent="-285750" algn="just">
              <a:buFont typeface="Wingdings" panose="05000000000000000000" pitchFamily="2" charset="2"/>
              <a:buChar char="§"/>
            </a:pPr>
            <a:r>
              <a:rPr lang="lv-LV" sz="1600" dirty="0">
                <a:solidFill>
                  <a:srgbClr val="012269"/>
                </a:solidFill>
                <a:effectLst/>
                <a:latin typeface="Verdana" panose="020B0604030504040204" pitchFamily="34" charset="0"/>
                <a:ea typeface="Verdana" panose="020B0604030504040204" pitchFamily="34" charset="0"/>
                <a:cs typeface="Tahoma" panose="020B0604030504040204" pitchFamily="34" charset="0"/>
              </a:rPr>
              <a:t>aizpildot projekta iesnieguma </a:t>
            </a:r>
            <a:r>
              <a:rPr lang="lv-LV" sz="1600" b="1" dirty="0">
                <a:solidFill>
                  <a:srgbClr val="012269"/>
                </a:solidFill>
                <a:effectLst/>
                <a:latin typeface="Verdana" panose="020B0604030504040204" pitchFamily="34" charset="0"/>
                <a:ea typeface="Verdana" panose="020B0604030504040204" pitchFamily="34" charset="0"/>
                <a:cs typeface="Tahoma" panose="020B0604030504040204" pitchFamily="34" charset="0"/>
              </a:rPr>
              <a:t>vērtēšanas veidlapu</a:t>
            </a:r>
          </a:p>
          <a:p>
            <a:pPr marL="285750" indent="-285750" algn="just">
              <a:spcBef>
                <a:spcPts val="600"/>
              </a:spcBef>
              <a:buFont typeface="Wingdings" panose="05000000000000000000" pitchFamily="2" charset="2"/>
              <a:buChar char="§"/>
            </a:pPr>
            <a:r>
              <a:rPr 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v</a:t>
            </a:r>
            <a:r>
              <a:rPr lang="lv-LV" sz="1600" dirty="0" err="1">
                <a:solidFill>
                  <a:srgbClr val="012269"/>
                </a:solidFill>
                <a:effectLst/>
                <a:latin typeface="Verdana" panose="020B0604030504040204" pitchFamily="34" charset="0"/>
                <a:ea typeface="Verdana" panose="020B0604030504040204" pitchFamily="34" charset="0"/>
                <a:cs typeface="Tahoma" panose="020B0604030504040204" pitchFamily="34" charset="0"/>
              </a:rPr>
              <a:t>ērtēšanas</a:t>
            </a:r>
            <a:r>
              <a:rPr lang="lv-LV" sz="1600" dirty="0">
                <a:solidFill>
                  <a:srgbClr val="012269"/>
                </a:solidFill>
                <a:effectLst/>
                <a:latin typeface="Verdana" panose="020B0604030504040204" pitchFamily="34" charset="0"/>
                <a:ea typeface="Verdana" panose="020B0604030504040204" pitchFamily="34" charset="0"/>
                <a:cs typeface="Tahoma" panose="020B0604030504040204" pitchFamily="34" charset="0"/>
              </a:rPr>
              <a:t> komisija sēdē izskata un apspriež projekta iesnieguma vērtējumu un lemj par </a:t>
            </a:r>
            <a:r>
              <a:rPr lang="lv-LV" sz="1600" b="1" dirty="0">
                <a:solidFill>
                  <a:srgbClr val="012269"/>
                </a:solidFill>
                <a:latin typeface="Verdana" panose="020B0604030504040204" pitchFamily="34" charset="0"/>
                <a:ea typeface="Verdana" panose="020B0604030504040204" pitchFamily="34" charset="0"/>
                <a:cs typeface="Tahoma" panose="020B0604030504040204" pitchFamily="34" charset="0"/>
              </a:rPr>
              <a:t>vērtēšanas rezultātu</a:t>
            </a:r>
            <a:r>
              <a:rPr lang="en-US" sz="1600" b="1" dirty="0">
                <a:solidFill>
                  <a:srgbClr val="012269"/>
                </a:solidFill>
                <a:latin typeface="Verdana" panose="020B0604030504040204" pitchFamily="34" charset="0"/>
                <a:ea typeface="Verdana" panose="020B0604030504040204" pitchFamily="34" charset="0"/>
                <a:cs typeface="Tahoma" panose="020B0604030504040204" pitchFamily="34" charset="0"/>
              </a:rPr>
              <a:t>:</a:t>
            </a:r>
            <a:r>
              <a:rPr lang="lv-LV" sz="1600" b="1" dirty="0">
                <a:solidFill>
                  <a:srgbClr val="012269"/>
                </a:solidFill>
                <a:latin typeface="Verdana" panose="020B0604030504040204" pitchFamily="34" charset="0"/>
                <a:ea typeface="Verdana" panose="020B0604030504040204" pitchFamily="34" charset="0"/>
                <a:cs typeface="Tahoma" panose="020B0604030504040204" pitchFamily="34" charset="0"/>
              </a:rPr>
              <a:t> </a:t>
            </a:r>
            <a:endParaRPr lang="en-US" sz="1600" dirty="0">
              <a:solidFill>
                <a:srgbClr val="012269"/>
              </a:solidFill>
              <a:effectLst/>
              <a:latin typeface="Verdana" panose="020B0604030504040204" pitchFamily="34" charset="0"/>
              <a:ea typeface="Verdana" panose="020B0604030504040204" pitchFamily="34" charset="0"/>
              <a:cs typeface="Tahoma" panose="020B0604030504040204" pitchFamily="34" charset="0"/>
            </a:endParaRPr>
          </a:p>
          <a:p>
            <a:pPr marL="754063" lvl="1" indent="-285750" algn="just">
              <a:buFont typeface="Wingdings" panose="05000000000000000000" pitchFamily="2" charset="2"/>
              <a:buChar char="§"/>
            </a:pPr>
            <a:r>
              <a:rPr lang="en-US" sz="1600" b="1" dirty="0">
                <a:solidFill>
                  <a:srgbClr val="012269"/>
                </a:solidFill>
                <a:latin typeface="Verdana" panose="020B0604030504040204" pitchFamily="34" charset="0"/>
                <a:ea typeface="Verdana" panose="020B0604030504040204" pitchFamily="34" charset="0"/>
                <a:cs typeface="Tahoma" panose="020B0604030504040204" pitchFamily="34" charset="0"/>
              </a:rPr>
              <a:t>a</a:t>
            </a:r>
            <a:r>
              <a:rPr lang="lv-LV" sz="1600" b="1" dirty="0" err="1">
                <a:solidFill>
                  <a:srgbClr val="012269"/>
                </a:solidFill>
                <a:effectLst/>
                <a:latin typeface="Verdana" panose="020B0604030504040204" pitchFamily="34" charset="0"/>
                <a:ea typeface="Verdana" panose="020B0604030504040204" pitchFamily="34" charset="0"/>
                <a:cs typeface="Tahoma" panose="020B0604030504040204" pitchFamily="34" charset="0"/>
              </a:rPr>
              <a:t>pstiprināšanu</a:t>
            </a:r>
            <a:r>
              <a:rPr lang="en-US" sz="1600" b="1" dirty="0">
                <a:solidFill>
                  <a:srgbClr val="012269"/>
                </a:solidFill>
                <a:effectLst/>
                <a:latin typeface="Verdana" panose="020B0604030504040204" pitchFamily="34" charset="0"/>
                <a:ea typeface="Verdana" panose="020B0604030504040204" pitchFamily="34" charset="0"/>
                <a:cs typeface="Tahoma" panose="020B0604030504040204" pitchFamily="34" charset="0"/>
              </a:rPr>
              <a:t> – </a:t>
            </a:r>
            <a:r>
              <a:rPr lang="en-US" sz="1600" dirty="0">
                <a:solidFill>
                  <a:srgbClr val="012269"/>
                </a:solidFill>
                <a:effectLst/>
                <a:latin typeface="Verdana" panose="020B0604030504040204" pitchFamily="34" charset="0"/>
                <a:ea typeface="Verdana" panose="020B0604030504040204" pitchFamily="34" charset="0"/>
                <a:cs typeface="Tahoma" panose="020B0604030504040204" pitchFamily="34" charset="0"/>
              </a:rPr>
              <a:t>ja PI </a:t>
            </a:r>
            <a:r>
              <a:rPr lang="en-US" sz="1600" dirty="0" err="1">
                <a:solidFill>
                  <a:srgbClr val="012269"/>
                </a:solidFill>
                <a:effectLst/>
                <a:latin typeface="Verdana" panose="020B0604030504040204" pitchFamily="34" charset="0"/>
                <a:ea typeface="Verdana" panose="020B0604030504040204" pitchFamily="34" charset="0"/>
                <a:cs typeface="Tahoma" panose="020B0604030504040204" pitchFamily="34" charset="0"/>
              </a:rPr>
              <a:t>atbilst</a:t>
            </a:r>
            <a:r>
              <a:rPr lang="en-US" sz="1600" dirty="0">
                <a:solidFill>
                  <a:srgbClr val="012269"/>
                </a:solidFill>
                <a:effectLst/>
                <a:latin typeface="Verdana" panose="020B0604030504040204" pitchFamily="34" charset="0"/>
                <a:ea typeface="Verdana" panose="020B0604030504040204" pitchFamily="34" charset="0"/>
                <a:cs typeface="Tahoma" panose="020B0604030504040204" pitchFamily="34" charset="0"/>
              </a:rPr>
              <a:t> </a:t>
            </a:r>
            <a:r>
              <a:rPr lang="en-US" sz="1600" dirty="0" err="1">
                <a:solidFill>
                  <a:srgbClr val="012269"/>
                </a:solidFill>
                <a:effectLst/>
                <a:latin typeface="Verdana" panose="020B0604030504040204" pitchFamily="34" charset="0"/>
                <a:ea typeface="Verdana" panose="020B0604030504040204" pitchFamily="34" charset="0"/>
                <a:cs typeface="Tahoma" panose="020B0604030504040204" pitchFamily="34" charset="0"/>
              </a:rPr>
              <a:t>visiem</a:t>
            </a:r>
            <a:r>
              <a:rPr lang="en-US" sz="1600" dirty="0">
                <a:solidFill>
                  <a:srgbClr val="012269"/>
                </a:solidFill>
                <a:effectLst/>
                <a:latin typeface="Verdana" panose="020B0604030504040204" pitchFamily="34" charset="0"/>
                <a:ea typeface="Verdana" panose="020B0604030504040204" pitchFamily="34" charset="0"/>
                <a:cs typeface="Tahoma" panose="020B0604030504040204" pitchFamily="34" charset="0"/>
              </a:rPr>
              <a:t> </a:t>
            </a:r>
            <a:r>
              <a:rPr lang="en-US" sz="1600" dirty="0" err="1">
                <a:solidFill>
                  <a:srgbClr val="012269"/>
                </a:solidFill>
                <a:effectLst/>
                <a:latin typeface="Verdana" panose="020B0604030504040204" pitchFamily="34" charset="0"/>
                <a:ea typeface="Verdana" panose="020B0604030504040204" pitchFamily="34" charset="0"/>
                <a:cs typeface="Tahoma" panose="020B0604030504040204" pitchFamily="34" charset="0"/>
              </a:rPr>
              <a:t>kritērijiem</a:t>
            </a:r>
            <a:endParaRPr lang="en-US" sz="1600" dirty="0">
              <a:solidFill>
                <a:srgbClr val="012269"/>
              </a:solidFill>
              <a:effectLst/>
              <a:latin typeface="Verdana" panose="020B0604030504040204" pitchFamily="34" charset="0"/>
              <a:ea typeface="Verdana" panose="020B0604030504040204" pitchFamily="34" charset="0"/>
              <a:cs typeface="Tahoma" panose="020B0604030504040204" pitchFamily="34" charset="0"/>
            </a:endParaRPr>
          </a:p>
          <a:p>
            <a:pPr marL="754063" lvl="1" indent="-285750" algn="just">
              <a:buFont typeface="Wingdings" panose="05000000000000000000" pitchFamily="2" charset="2"/>
              <a:buChar char="§"/>
            </a:pPr>
            <a:r>
              <a:rPr lang="lv-LV" sz="1600" b="1" dirty="0">
                <a:solidFill>
                  <a:srgbClr val="012269"/>
                </a:solidFill>
                <a:effectLst/>
                <a:latin typeface="Verdana" panose="020B0604030504040204" pitchFamily="34" charset="0"/>
                <a:ea typeface="Verdana" panose="020B0604030504040204" pitchFamily="34" charset="0"/>
                <a:cs typeface="Tahoma" panose="020B0604030504040204" pitchFamily="34" charset="0"/>
              </a:rPr>
              <a:t>apstiprināšanu ar nosacījumu</a:t>
            </a:r>
            <a:r>
              <a:rPr lang="en-US" sz="1600" b="1" dirty="0">
                <a:solidFill>
                  <a:srgbClr val="012269"/>
                </a:solidFill>
                <a:effectLst/>
                <a:latin typeface="Verdana" panose="020B0604030504040204" pitchFamily="34" charset="0"/>
                <a:ea typeface="Verdana" panose="020B0604030504040204" pitchFamily="34" charset="0"/>
                <a:cs typeface="Tahoma" panose="020B0604030504040204" pitchFamily="34" charset="0"/>
              </a:rPr>
              <a:t> – </a:t>
            </a:r>
            <a:r>
              <a:rPr lang="en-US" sz="1600" dirty="0">
                <a:solidFill>
                  <a:srgbClr val="012269"/>
                </a:solidFill>
                <a:effectLst/>
                <a:latin typeface="Verdana" panose="020B0604030504040204" pitchFamily="34" charset="0"/>
                <a:ea typeface="Verdana" panose="020B0604030504040204" pitchFamily="34" charset="0"/>
                <a:cs typeface="Tahoma" panose="020B0604030504040204" pitchFamily="34" charset="0"/>
              </a:rPr>
              <a:t>ja PI </a:t>
            </a:r>
            <a:r>
              <a:rPr lang="en-US" sz="1600" dirty="0" err="1">
                <a:solidFill>
                  <a:srgbClr val="012269"/>
                </a:solidFill>
                <a:effectLst/>
                <a:latin typeface="Verdana" panose="020B0604030504040204" pitchFamily="34" charset="0"/>
                <a:ea typeface="Verdana" panose="020B0604030504040204" pitchFamily="34" charset="0"/>
                <a:cs typeface="Tahoma" panose="020B0604030504040204" pitchFamily="34" charset="0"/>
              </a:rPr>
              <a:t>nepieciešami</a:t>
            </a:r>
            <a:r>
              <a:rPr lang="en-US" sz="1600" dirty="0">
                <a:solidFill>
                  <a:srgbClr val="012269"/>
                </a:solidFill>
                <a:effectLst/>
                <a:latin typeface="Verdana" panose="020B0604030504040204" pitchFamily="34" charset="0"/>
                <a:ea typeface="Verdana" panose="020B0604030504040204" pitchFamily="34" charset="0"/>
                <a:cs typeface="Tahoma" panose="020B0604030504040204" pitchFamily="34" charset="0"/>
              </a:rPr>
              <a:t> </a:t>
            </a:r>
            <a:r>
              <a:rPr lang="en-US" sz="1600" dirty="0" err="1">
                <a:solidFill>
                  <a:srgbClr val="012269"/>
                </a:solidFill>
                <a:effectLst/>
                <a:latin typeface="Verdana" panose="020B0604030504040204" pitchFamily="34" charset="0"/>
                <a:ea typeface="Verdana" panose="020B0604030504040204" pitchFamily="34" charset="0"/>
                <a:cs typeface="Tahoma" panose="020B0604030504040204" pitchFamily="34" charset="0"/>
              </a:rPr>
              <a:t>kādi</a:t>
            </a:r>
            <a:r>
              <a:rPr lang="en-US" sz="1600" dirty="0">
                <a:solidFill>
                  <a:srgbClr val="012269"/>
                </a:solidFill>
                <a:effectLst/>
                <a:latin typeface="Verdana" panose="020B0604030504040204" pitchFamily="34" charset="0"/>
                <a:ea typeface="Verdana" panose="020B0604030504040204" pitchFamily="34" charset="0"/>
                <a:cs typeface="Tahoma" panose="020B0604030504040204" pitchFamily="34" charset="0"/>
              </a:rPr>
              <a:t> </a:t>
            </a:r>
            <a:r>
              <a:rPr lang="en-US" sz="1600" dirty="0" err="1">
                <a:solidFill>
                  <a:srgbClr val="012269"/>
                </a:solidFill>
                <a:effectLst/>
                <a:latin typeface="Verdana" panose="020B0604030504040204" pitchFamily="34" charset="0"/>
                <a:ea typeface="Verdana" panose="020B0604030504040204" pitchFamily="34" charset="0"/>
                <a:cs typeface="Tahoma" panose="020B0604030504040204" pitchFamily="34" charset="0"/>
              </a:rPr>
              <a:t>precizējumi</a:t>
            </a:r>
            <a:endParaRPr lang="en-US" sz="1600" dirty="0">
              <a:solidFill>
                <a:srgbClr val="012269"/>
              </a:solidFill>
              <a:effectLst/>
              <a:latin typeface="Verdana" panose="020B0604030504040204" pitchFamily="34" charset="0"/>
              <a:ea typeface="Verdana" panose="020B0604030504040204" pitchFamily="34" charset="0"/>
              <a:cs typeface="Tahoma" panose="020B0604030504040204" pitchFamily="34" charset="0"/>
            </a:endParaRPr>
          </a:p>
          <a:p>
            <a:pPr marL="754063" lvl="1" indent="-285750" algn="just">
              <a:buFont typeface="Wingdings" panose="05000000000000000000" pitchFamily="2" charset="2"/>
              <a:buChar char="§"/>
            </a:pPr>
            <a:r>
              <a:rPr lang="en-US" sz="1600" b="1" dirty="0">
                <a:solidFill>
                  <a:srgbClr val="012269"/>
                </a:solidFill>
                <a:effectLst/>
                <a:latin typeface="Verdana" panose="020B0604030504040204" pitchFamily="34" charset="0"/>
                <a:ea typeface="Verdana" panose="020B0604030504040204" pitchFamily="34" charset="0"/>
                <a:cs typeface="Tahoma" panose="020B0604030504040204" pitchFamily="34" charset="0"/>
              </a:rPr>
              <a:t>n</a:t>
            </a:r>
            <a:r>
              <a:rPr lang="lv-LV" sz="1600" b="1" dirty="0" err="1">
                <a:solidFill>
                  <a:srgbClr val="012269"/>
                </a:solidFill>
                <a:effectLst/>
                <a:latin typeface="Verdana" panose="020B0604030504040204" pitchFamily="34" charset="0"/>
                <a:ea typeface="Verdana" panose="020B0604030504040204" pitchFamily="34" charset="0"/>
                <a:cs typeface="Tahoma" panose="020B0604030504040204" pitchFamily="34" charset="0"/>
              </a:rPr>
              <a:t>oraidīšanu</a:t>
            </a:r>
            <a:r>
              <a:rPr lang="en-US" sz="1400" b="1" dirty="0">
                <a:solidFill>
                  <a:srgbClr val="012269"/>
                </a:solidFill>
                <a:latin typeface="Verdana" panose="020B0604030504040204" pitchFamily="34" charset="0"/>
                <a:ea typeface="Verdana" panose="020B0604030504040204" pitchFamily="34" charset="0"/>
                <a:cs typeface="Tahoma" panose="020B0604030504040204" pitchFamily="34" charset="0"/>
              </a:rPr>
              <a:t> – </a:t>
            </a:r>
            <a:r>
              <a:rPr 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ja </a:t>
            </a:r>
            <a:r>
              <a:rPr lang="en-US" sz="1600" dirty="0" err="1">
                <a:solidFill>
                  <a:srgbClr val="012269"/>
                </a:solidFill>
                <a:latin typeface="Verdana" panose="020B0604030504040204" pitchFamily="34" charset="0"/>
                <a:ea typeface="Verdana" panose="020B0604030504040204" pitchFamily="34" charset="0"/>
                <a:cs typeface="Tahoma" panose="020B0604030504040204" pitchFamily="34" charset="0"/>
              </a:rPr>
              <a:t>pēc</a:t>
            </a:r>
            <a:r>
              <a:rPr 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 </a:t>
            </a:r>
            <a:r>
              <a:rPr lang="en-US" sz="1600" dirty="0" err="1">
                <a:solidFill>
                  <a:srgbClr val="012269"/>
                </a:solidFill>
                <a:latin typeface="Verdana" panose="020B0604030504040204" pitchFamily="34" charset="0"/>
                <a:ea typeface="Verdana" panose="020B0604030504040204" pitchFamily="34" charset="0"/>
                <a:cs typeface="Tahoma" panose="020B0604030504040204" pitchFamily="34" charset="0"/>
              </a:rPr>
              <a:t>precizējumu</a:t>
            </a:r>
            <a:r>
              <a:rPr 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 </a:t>
            </a:r>
            <a:r>
              <a:rPr lang="en-US" sz="1600" dirty="0" err="1">
                <a:solidFill>
                  <a:srgbClr val="012269"/>
                </a:solidFill>
                <a:latin typeface="Verdana" panose="020B0604030504040204" pitchFamily="34" charset="0"/>
                <a:ea typeface="Verdana" panose="020B0604030504040204" pitchFamily="34" charset="0"/>
                <a:cs typeface="Tahoma" panose="020B0604030504040204" pitchFamily="34" charset="0"/>
              </a:rPr>
              <a:t>veikšanas</a:t>
            </a:r>
            <a:r>
              <a:rPr 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 PI </a:t>
            </a:r>
            <a:r>
              <a:rPr lang="en-US" sz="1600" dirty="0" err="1">
                <a:solidFill>
                  <a:srgbClr val="012269"/>
                </a:solidFill>
                <a:latin typeface="Verdana" panose="020B0604030504040204" pitchFamily="34" charset="0"/>
                <a:ea typeface="Verdana" panose="020B0604030504040204" pitchFamily="34" charset="0"/>
                <a:cs typeface="Tahoma" panose="020B0604030504040204" pitchFamily="34" charset="0"/>
              </a:rPr>
              <a:t>neatbilst</a:t>
            </a:r>
            <a:r>
              <a:rPr 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 </a:t>
            </a:r>
            <a:r>
              <a:rPr lang="en-US" sz="1600" dirty="0" err="1">
                <a:solidFill>
                  <a:srgbClr val="012269"/>
                </a:solidFill>
                <a:latin typeface="Verdana" panose="020B0604030504040204" pitchFamily="34" charset="0"/>
                <a:ea typeface="Verdana" panose="020B0604030504040204" pitchFamily="34" charset="0"/>
                <a:cs typeface="Tahoma" panose="020B0604030504040204" pitchFamily="34" charset="0"/>
              </a:rPr>
              <a:t>kritērijiem</a:t>
            </a:r>
            <a:r>
              <a:rPr 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 </a:t>
            </a:r>
            <a:r>
              <a:rPr lang="en-US" sz="1600" dirty="0" err="1">
                <a:solidFill>
                  <a:srgbClr val="012269"/>
                </a:solidFill>
                <a:latin typeface="Verdana" panose="020B0604030504040204" pitchFamily="34" charset="0"/>
                <a:ea typeface="Verdana" panose="020B0604030504040204" pitchFamily="34" charset="0"/>
                <a:cs typeface="Tahoma" panose="020B0604030504040204" pitchFamily="34" charset="0"/>
              </a:rPr>
              <a:t>T.i.</a:t>
            </a:r>
            <a:r>
              <a:rPr 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 nav</a:t>
            </a:r>
            <a:r>
              <a:rPr lang="lv-LV" altLang="lv-LV" sz="1600" dirty="0">
                <a:solidFill>
                  <a:srgbClr val="012269"/>
                </a:solidFill>
                <a:latin typeface="Verdana" panose="020B0604030504040204" pitchFamily="34" charset="0"/>
                <a:ea typeface="Verdana" panose="020B0604030504040204" pitchFamily="34" charset="0"/>
                <a:cs typeface="Tahoma" panose="020B0604030504040204" pitchFamily="34" charset="0"/>
              </a:rPr>
              <a:t> novērstas </a:t>
            </a:r>
            <a:r>
              <a:rPr lang="en-US" altLang="lv-LV" sz="1600" dirty="0">
                <a:solidFill>
                  <a:srgbClr val="012269"/>
                </a:solidFill>
                <a:latin typeface="Verdana" panose="020B0604030504040204" pitchFamily="34" charset="0"/>
                <a:ea typeface="Verdana" panose="020B0604030504040204" pitchFamily="34" charset="0"/>
                <a:cs typeface="Tahoma" panose="020B0604030504040204" pitchFamily="34" charset="0"/>
              </a:rPr>
              <a:t>PI </a:t>
            </a:r>
            <a:r>
              <a:rPr lang="lv-LV" altLang="lv-LV" sz="1600" dirty="0">
                <a:solidFill>
                  <a:srgbClr val="012269"/>
                </a:solidFill>
                <a:latin typeface="Verdana" panose="020B0604030504040204" pitchFamily="34" charset="0"/>
                <a:ea typeface="Verdana" panose="020B0604030504040204" pitchFamily="34" charset="0"/>
                <a:cs typeface="Tahoma" panose="020B0604030504040204" pitchFamily="34" charset="0"/>
              </a:rPr>
              <a:t>nepilnības</a:t>
            </a:r>
            <a:r>
              <a:rPr lang="en-US" altLang="lv-LV" sz="1600" dirty="0">
                <a:solidFill>
                  <a:srgbClr val="012269"/>
                </a:solidFill>
                <a:latin typeface="Verdana" panose="020B0604030504040204" pitchFamily="34" charset="0"/>
                <a:ea typeface="Verdana" panose="020B0604030504040204" pitchFamily="34" charset="0"/>
                <a:cs typeface="Tahoma" panose="020B0604030504040204" pitchFamily="34" charset="0"/>
              </a:rPr>
              <a:t>, t.sk., </a:t>
            </a:r>
            <a:r>
              <a:rPr lang="en-US" altLang="lv-LV" sz="1600" dirty="0" err="1">
                <a:solidFill>
                  <a:srgbClr val="012269"/>
                </a:solidFill>
                <a:latin typeface="Verdana" panose="020B0604030504040204" pitchFamily="34" charset="0"/>
                <a:ea typeface="Verdana" panose="020B0604030504040204" pitchFamily="34" charset="0"/>
                <a:cs typeface="Tahoma" panose="020B0604030504040204" pitchFamily="34" charset="0"/>
              </a:rPr>
              <a:t>atbilst</a:t>
            </a:r>
            <a:r>
              <a:rPr lang="en-US" altLang="lv-LV" sz="1600" dirty="0">
                <a:solidFill>
                  <a:srgbClr val="012269"/>
                </a:solidFill>
                <a:latin typeface="Verdana" panose="020B0604030504040204" pitchFamily="34" charset="0"/>
                <a:ea typeface="Verdana" panose="020B0604030504040204" pitchFamily="34" charset="0"/>
                <a:cs typeface="Tahoma" panose="020B0604030504040204" pitchFamily="34" charset="0"/>
              </a:rPr>
              <a:t> </a:t>
            </a:r>
            <a:r>
              <a:rPr lang="en-US" altLang="lv-LV" sz="1600" dirty="0" err="1">
                <a:solidFill>
                  <a:srgbClr val="012269"/>
                </a:solidFill>
                <a:latin typeface="Verdana" panose="020B0604030504040204" pitchFamily="34" charset="0"/>
                <a:ea typeface="Verdana" panose="020B0604030504040204" pitchFamily="34" charset="0"/>
                <a:cs typeface="Tahoma" panose="020B0604030504040204" pitchFamily="34" charset="0"/>
              </a:rPr>
              <a:t>izslēgšanas</a:t>
            </a:r>
            <a:r>
              <a:rPr lang="en-US" altLang="lv-LV" sz="1600" dirty="0">
                <a:solidFill>
                  <a:srgbClr val="012269"/>
                </a:solidFill>
                <a:latin typeface="Verdana" panose="020B0604030504040204" pitchFamily="34" charset="0"/>
                <a:ea typeface="Verdana" panose="020B0604030504040204" pitchFamily="34" charset="0"/>
                <a:cs typeface="Tahoma" panose="020B0604030504040204" pitchFamily="34" charset="0"/>
              </a:rPr>
              <a:t> </a:t>
            </a:r>
            <a:r>
              <a:rPr lang="en-US" altLang="lv-LV" sz="1600" dirty="0" err="1">
                <a:solidFill>
                  <a:srgbClr val="012269"/>
                </a:solidFill>
                <a:latin typeface="Verdana" panose="020B0604030504040204" pitchFamily="34" charset="0"/>
                <a:ea typeface="Verdana" panose="020B0604030504040204" pitchFamily="34" charset="0"/>
                <a:cs typeface="Tahoma" panose="020B0604030504040204" pitchFamily="34" charset="0"/>
              </a:rPr>
              <a:t>nosacījumiem</a:t>
            </a:r>
            <a:r>
              <a:rPr lang="en-US" altLang="lv-LV" sz="1600" dirty="0">
                <a:solidFill>
                  <a:srgbClr val="012269"/>
                </a:solidFill>
                <a:latin typeface="Verdana" panose="020B0604030504040204" pitchFamily="34" charset="0"/>
                <a:ea typeface="Verdana" panose="020B0604030504040204" pitchFamily="34" charset="0"/>
                <a:cs typeface="Tahoma" panose="020B0604030504040204" pitchFamily="34" charset="0"/>
              </a:rPr>
              <a:t>, </a:t>
            </a:r>
            <a:r>
              <a:rPr lang="en-US" sz="1600" dirty="0" err="1">
                <a:solidFill>
                  <a:srgbClr val="012269"/>
                </a:solidFill>
                <a:latin typeface="Verdana" panose="020B0604030504040204" pitchFamily="34" charset="0"/>
                <a:ea typeface="Verdana" panose="020B0604030504040204" pitchFamily="34" charset="0"/>
                <a:cs typeface="Tahoma" panose="020B0604030504040204" pitchFamily="34" charset="0"/>
              </a:rPr>
              <a:t>uz</a:t>
            </a:r>
            <a:r>
              <a:rPr 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 </a:t>
            </a:r>
            <a:r>
              <a:rPr lang="en-US" sz="1600" dirty="0" err="1">
                <a:solidFill>
                  <a:srgbClr val="012269"/>
                </a:solidFill>
                <a:latin typeface="Verdana" panose="020B0604030504040204" pitchFamily="34" charset="0"/>
                <a:ea typeface="Verdana" panose="020B0604030504040204" pitchFamily="34" charset="0"/>
                <a:cs typeface="Tahoma" panose="020B0604030504040204" pitchFamily="34" charset="0"/>
              </a:rPr>
              <a:t>precizējumu</a:t>
            </a:r>
            <a:r>
              <a:rPr 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 </a:t>
            </a:r>
            <a:r>
              <a:rPr lang="en-US" sz="1600" dirty="0" err="1">
                <a:solidFill>
                  <a:srgbClr val="012269"/>
                </a:solidFill>
                <a:latin typeface="Verdana" panose="020B0604030504040204" pitchFamily="34" charset="0"/>
                <a:ea typeface="Verdana" panose="020B0604030504040204" pitchFamily="34" charset="0"/>
                <a:cs typeface="Tahoma" panose="020B0604030504040204" pitchFamily="34" charset="0"/>
              </a:rPr>
              <a:t>iesniegšanas</a:t>
            </a:r>
            <a:r>
              <a:rPr 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 </a:t>
            </a:r>
            <a:r>
              <a:rPr lang="en-US" sz="1600" dirty="0" err="1">
                <a:solidFill>
                  <a:srgbClr val="012269"/>
                </a:solidFill>
                <a:latin typeface="Verdana" panose="020B0604030504040204" pitchFamily="34" charset="0"/>
                <a:ea typeface="Verdana" panose="020B0604030504040204" pitchFamily="34" charset="0"/>
                <a:cs typeface="Tahoma" panose="020B0604030504040204" pitchFamily="34" charset="0"/>
              </a:rPr>
              <a:t>dienu</a:t>
            </a:r>
            <a:r>
              <a:rPr 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 </a:t>
            </a:r>
            <a:r>
              <a:rPr lang="en-US" sz="1600" dirty="0" err="1">
                <a:solidFill>
                  <a:srgbClr val="012269"/>
                </a:solidFill>
                <a:latin typeface="Verdana" panose="020B0604030504040204" pitchFamily="34" charset="0"/>
                <a:ea typeface="Verdana" panose="020B0604030504040204" pitchFamily="34" charset="0"/>
                <a:cs typeface="Tahoma" panose="020B0604030504040204" pitchFamily="34" charset="0"/>
              </a:rPr>
              <a:t>tiek</a:t>
            </a:r>
            <a:r>
              <a:rPr 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 </a:t>
            </a:r>
            <a:r>
              <a:rPr lang="en-US" sz="1600" dirty="0" err="1">
                <a:solidFill>
                  <a:srgbClr val="012269"/>
                </a:solidFill>
                <a:latin typeface="Verdana" panose="020B0604030504040204" pitchFamily="34" charset="0"/>
                <a:ea typeface="Verdana" panose="020B0604030504040204" pitchFamily="34" charset="0"/>
                <a:cs typeface="Tahoma" panose="020B0604030504040204" pitchFamily="34" charset="0"/>
              </a:rPr>
              <a:t>konstatēti</a:t>
            </a:r>
            <a:r>
              <a:rPr 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 </a:t>
            </a:r>
            <a:r>
              <a:rPr lang="en-US" sz="1600" dirty="0" err="1">
                <a:solidFill>
                  <a:srgbClr val="012269"/>
                </a:solidFill>
                <a:latin typeface="Verdana" panose="020B0604030504040204" pitchFamily="34" charset="0"/>
                <a:ea typeface="Verdana" panose="020B0604030504040204" pitchFamily="34" charset="0"/>
                <a:cs typeface="Tahoma" panose="020B0604030504040204" pitchFamily="34" charset="0"/>
              </a:rPr>
              <a:t>nodokļu</a:t>
            </a:r>
            <a:r>
              <a:rPr 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 </a:t>
            </a:r>
            <a:r>
              <a:rPr lang="en-US" sz="1600" dirty="0" err="1">
                <a:solidFill>
                  <a:srgbClr val="012269"/>
                </a:solidFill>
                <a:latin typeface="Verdana" panose="020B0604030504040204" pitchFamily="34" charset="0"/>
                <a:ea typeface="Verdana" panose="020B0604030504040204" pitchFamily="34" charset="0"/>
                <a:cs typeface="Tahoma" panose="020B0604030504040204" pitchFamily="34" charset="0"/>
              </a:rPr>
              <a:t>parādi</a:t>
            </a:r>
            <a:r>
              <a:rPr 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 </a:t>
            </a:r>
            <a:r>
              <a:rPr lang="lv-LV" sz="1600" dirty="0">
                <a:solidFill>
                  <a:srgbClr val="012269"/>
                </a:solidFill>
                <a:latin typeface="Verdana" panose="020B0604030504040204" pitchFamily="34" charset="0"/>
                <a:ea typeface="Verdana" panose="020B0604030504040204" pitchFamily="34" charset="0"/>
                <a:cs typeface="Tahoma" panose="020B0604030504040204" pitchFamily="34" charset="0"/>
              </a:rPr>
              <a:t>projekta iesniedzēja iesniegtās informācijas dēļ </a:t>
            </a:r>
            <a:r>
              <a:rPr 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PI </a:t>
            </a:r>
            <a:r>
              <a:rPr lang="lv-LV" sz="1600" dirty="0">
                <a:solidFill>
                  <a:srgbClr val="012269"/>
                </a:solidFill>
                <a:latin typeface="Verdana" panose="020B0604030504040204" pitchFamily="34" charset="0"/>
                <a:ea typeface="Verdana" panose="020B0604030504040204" pitchFamily="34" charset="0"/>
                <a:cs typeface="Tahoma" panose="020B0604030504040204" pitchFamily="34" charset="0"/>
              </a:rPr>
              <a:t>neatbilst projektu iesniegumu vērtēšanas kritērijiem</a:t>
            </a:r>
            <a:r>
              <a:rPr 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 </a:t>
            </a:r>
            <a:r>
              <a:rPr lang="en-US" sz="1600" dirty="0" err="1">
                <a:solidFill>
                  <a:srgbClr val="012269"/>
                </a:solidFill>
                <a:latin typeface="Verdana" panose="020B0604030504040204" pitchFamily="34" charset="0"/>
                <a:ea typeface="Verdana" panose="020B0604030504040204" pitchFamily="34" charset="0"/>
                <a:cs typeface="Tahoma" panose="020B0604030504040204" pitchFamily="34" charset="0"/>
              </a:rPr>
              <a:t>vai</a:t>
            </a:r>
            <a:r>
              <a:rPr lang="en-US" sz="1600" dirty="0">
                <a:solidFill>
                  <a:srgbClr val="012269"/>
                </a:solidFill>
                <a:latin typeface="Verdana" panose="020B0604030504040204" pitchFamily="34" charset="0"/>
                <a:ea typeface="Verdana" panose="020B0604030504040204" pitchFamily="34" charset="0"/>
                <a:cs typeface="Tahoma" panose="020B0604030504040204" pitchFamily="34" charset="0"/>
              </a:rPr>
              <a:t> </a:t>
            </a:r>
            <a:r>
              <a:rPr lang="lv-LV" sz="1600" dirty="0">
                <a:solidFill>
                  <a:srgbClr val="012269"/>
                </a:solidFill>
                <a:latin typeface="Verdana" panose="020B0604030504040204" pitchFamily="34" charset="0"/>
                <a:ea typeface="Verdana" panose="020B0604030504040204" pitchFamily="34" charset="0"/>
                <a:cs typeface="Tahoma" panose="020B0604030504040204" pitchFamily="34" charset="0"/>
              </a:rPr>
              <a:t>neizpilda tos lēmumā noteiktajā termiņā</a:t>
            </a:r>
            <a:endParaRPr lang="en-US" altLang="lv-LV" sz="1600" dirty="0">
              <a:solidFill>
                <a:srgbClr val="012269"/>
              </a:solidFill>
              <a:latin typeface="Verdana" panose="020B0604030504040204" pitchFamily="34" charset="0"/>
              <a:ea typeface="Verdana" panose="020B0604030504040204" pitchFamily="34" charset="0"/>
              <a:cs typeface="Tahoma" panose="020B0604030504040204" pitchFamily="34" charset="0"/>
            </a:endParaRPr>
          </a:p>
          <a:p>
            <a:pPr marL="754063" lvl="1" indent="-285750" algn="just">
              <a:buFont typeface="Wingdings" panose="05000000000000000000" pitchFamily="2" charset="2"/>
              <a:buChar char="ü"/>
            </a:pPr>
            <a:endParaRPr lang="en-US" sz="1600" dirty="0">
              <a:solidFill>
                <a:srgbClr val="012269"/>
              </a:solidFill>
              <a:effectLst/>
              <a:latin typeface="Verdana" panose="020B0604030504040204" pitchFamily="34" charset="0"/>
              <a:ea typeface="Verdana" panose="020B0604030504040204" pitchFamily="34" charset="0"/>
              <a:cs typeface="Tahoma" panose="020B0604030504040204" pitchFamily="34" charset="0"/>
            </a:endParaRPr>
          </a:p>
          <a:p>
            <a:pPr algn="just">
              <a:buFont typeface="Wingdings" panose="05000000000000000000" pitchFamily="2" charset="2"/>
              <a:buChar char="§"/>
            </a:pPr>
            <a:endParaRPr lang="en-US" sz="1600" b="1" dirty="0">
              <a:solidFill>
                <a:srgbClr val="012269"/>
              </a:solidFill>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37084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EA20-5DDF-7E72-B17F-122C0365CC06}"/>
              </a:ext>
            </a:extLst>
          </p:cNvPr>
          <p:cNvSpPr>
            <a:spLocks noGrp="1"/>
          </p:cNvSpPr>
          <p:nvPr>
            <p:ph type="title"/>
          </p:nvPr>
        </p:nvSpPr>
        <p:spPr>
          <a:xfrm>
            <a:off x="2613547" y="381000"/>
            <a:ext cx="8968854" cy="608463"/>
          </a:xfrm>
        </p:spPr>
        <p:txBody>
          <a:bodyPr/>
          <a:lstStyle/>
          <a:p>
            <a:r>
              <a:rPr lang="lv-LV" altLang="lv-LV" dirty="0">
                <a:solidFill>
                  <a:srgbClr val="012269"/>
                </a:solidFill>
                <a:cs typeface="Tahoma" panose="020B0604030504040204" pitchFamily="34" charset="0"/>
              </a:rPr>
              <a:t>Projektu iesniegumu vērtēšanas kārtība</a:t>
            </a:r>
            <a:r>
              <a:rPr lang="en-US" altLang="lv-LV" dirty="0">
                <a:solidFill>
                  <a:srgbClr val="012269"/>
                </a:solidFill>
                <a:cs typeface="Tahoma" panose="020B0604030504040204" pitchFamily="34" charset="0"/>
              </a:rPr>
              <a:t> (2)</a:t>
            </a:r>
            <a:endParaRPr lang="lv-LV" dirty="0"/>
          </a:p>
        </p:txBody>
      </p:sp>
      <p:sp>
        <p:nvSpPr>
          <p:cNvPr id="4" name="Text Placeholder 3">
            <a:extLst>
              <a:ext uri="{FF2B5EF4-FFF2-40B4-BE49-F238E27FC236}">
                <a16:creationId xmlns:a16="http://schemas.microsoft.com/office/drawing/2014/main" id="{AA8D5FBD-3F29-410F-DFE5-4941FA04F36E}"/>
              </a:ext>
            </a:extLst>
          </p:cNvPr>
          <p:cNvSpPr>
            <a:spLocks noGrp="1"/>
          </p:cNvSpPr>
          <p:nvPr>
            <p:ph type="body" sz="quarter" idx="10"/>
          </p:nvPr>
        </p:nvSpPr>
        <p:spPr>
          <a:xfrm>
            <a:off x="2107097" y="5677470"/>
            <a:ext cx="2915080" cy="647130"/>
          </a:xfrm>
        </p:spPr>
        <p:txBody>
          <a:bodyPr>
            <a:normAutofit fontScale="85000" lnSpcReduction="10000"/>
          </a:bodyPr>
          <a:lstStyle/>
          <a:p>
            <a:endParaRPr lang="en-US" sz="1600" dirty="0">
              <a:solidFill>
                <a:srgbClr val="002060"/>
              </a:solidFill>
              <a:cs typeface="Arial" panose="020B0604020202020204" pitchFamily="34" charset="0"/>
            </a:endParaRPr>
          </a:p>
          <a:p>
            <a:r>
              <a:rPr lang="en-US" sz="1300" b="1" dirty="0">
                <a:solidFill>
                  <a:srgbClr val="C00000"/>
                </a:solidFill>
                <a:cs typeface="Arial" panose="020B0604020202020204" pitchFamily="34" charset="0"/>
              </a:rPr>
              <a:t>! </a:t>
            </a:r>
            <a:r>
              <a:rPr lang="lv-LV" sz="1500" b="1" dirty="0">
                <a:solidFill>
                  <a:srgbClr val="C00000"/>
                </a:solidFill>
                <a:cs typeface="Arial" panose="020B0604020202020204" pitchFamily="34" charset="0"/>
              </a:rPr>
              <a:t>N – neprecizējams kritērijs</a:t>
            </a:r>
          </a:p>
        </p:txBody>
      </p:sp>
      <p:sp>
        <p:nvSpPr>
          <p:cNvPr id="5" name="Text Placeholder 4">
            <a:extLst>
              <a:ext uri="{FF2B5EF4-FFF2-40B4-BE49-F238E27FC236}">
                <a16:creationId xmlns:a16="http://schemas.microsoft.com/office/drawing/2014/main" id="{F8746EDF-D0B8-6CBD-6132-B93D8C7FBF89}"/>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D7C6F8DC-6500-853A-5CF7-2F3DBB5F5AB3}"/>
              </a:ext>
            </a:extLst>
          </p:cNvPr>
          <p:cNvSpPr>
            <a:spLocks noGrp="1"/>
          </p:cNvSpPr>
          <p:nvPr>
            <p:ph type="sldNum" sz="quarter" idx="13"/>
          </p:nvPr>
        </p:nvSpPr>
        <p:spPr/>
        <p:txBody>
          <a:bodyPr/>
          <a:lstStyle/>
          <a:p>
            <a:pPr>
              <a:defRPr/>
            </a:pPr>
            <a:fld id="{0B0384A4-A6C0-48F1-8052-73333526A0D0}" type="slidenum">
              <a:rPr lang="en-US" altLang="lv-LV" smtClean="0"/>
              <a:pPr>
                <a:defRPr/>
              </a:pPr>
              <a:t>16</a:t>
            </a:fld>
            <a:endParaRPr lang="en-US" altLang="lv-LV"/>
          </a:p>
        </p:txBody>
      </p:sp>
      <p:sp>
        <p:nvSpPr>
          <p:cNvPr id="12" name="TextBox 11">
            <a:extLst>
              <a:ext uri="{FF2B5EF4-FFF2-40B4-BE49-F238E27FC236}">
                <a16:creationId xmlns:a16="http://schemas.microsoft.com/office/drawing/2014/main" id="{E289E233-82BD-B013-9F07-C069AAD10065}"/>
              </a:ext>
            </a:extLst>
          </p:cNvPr>
          <p:cNvSpPr txBox="1"/>
          <p:nvPr/>
        </p:nvSpPr>
        <p:spPr>
          <a:xfrm>
            <a:off x="2017198" y="989463"/>
            <a:ext cx="9362002" cy="830998"/>
          </a:xfrm>
          <a:prstGeom prst="rect">
            <a:avLst/>
          </a:prstGeom>
          <a:solidFill>
            <a:schemeClr val="accent1">
              <a:lumMod val="20000"/>
              <a:lumOff val="80000"/>
            </a:schemeClr>
          </a:solidFill>
          <a:ln>
            <a:solidFill>
              <a:schemeClr val="tx2"/>
            </a:solidFill>
          </a:ln>
        </p:spPr>
        <p:txBody>
          <a:bodyPr wrap="square">
            <a:spAutoFit/>
          </a:bodyPr>
          <a:lstStyle/>
          <a:p>
            <a:r>
              <a:rPr lang="en-US" sz="1200" dirty="0" err="1">
                <a:solidFill>
                  <a:srgbClr val="002060"/>
                </a:solidFill>
                <a:latin typeface="Verdana" panose="020B0604030504040204" pitchFamily="34" charset="0"/>
                <a:ea typeface="Verdana" panose="020B0604030504040204" pitchFamily="34" charset="0"/>
              </a:rPr>
              <a:t>Saskaņā</a:t>
            </a:r>
            <a:r>
              <a:rPr lang="en-US" sz="1200" dirty="0">
                <a:solidFill>
                  <a:srgbClr val="002060"/>
                </a:solidFill>
                <a:latin typeface="Verdana" panose="020B0604030504040204" pitchFamily="34" charset="0"/>
                <a:ea typeface="Verdana" panose="020B0604030504040204" pitchFamily="34" charset="0"/>
              </a:rPr>
              <a:t> </a:t>
            </a:r>
            <a:r>
              <a:rPr lang="en-US" sz="1200" dirty="0" err="1">
                <a:solidFill>
                  <a:srgbClr val="002060"/>
                </a:solidFill>
                <a:latin typeface="Verdana" panose="020B0604030504040204" pitchFamily="34" charset="0"/>
                <a:ea typeface="Verdana" panose="020B0604030504040204" pitchFamily="34" charset="0"/>
              </a:rPr>
              <a:t>ar</a:t>
            </a:r>
            <a:r>
              <a:rPr lang="en-US" sz="1200" dirty="0">
                <a:solidFill>
                  <a:srgbClr val="002060"/>
                </a:solidFill>
                <a:latin typeface="Verdana" panose="020B0604030504040204" pitchFamily="34" charset="0"/>
                <a:ea typeface="Verdana" panose="020B0604030504040204" pitchFamily="34" charset="0"/>
              </a:rPr>
              <a:t> MK </a:t>
            </a:r>
            <a:r>
              <a:rPr lang="en-US" sz="1200" dirty="0" err="1">
                <a:solidFill>
                  <a:srgbClr val="002060"/>
                </a:solidFill>
                <a:latin typeface="Verdana" panose="020B0604030504040204" pitchFamily="34" charset="0"/>
                <a:ea typeface="Verdana" panose="020B0604030504040204" pitchFamily="34" charset="0"/>
              </a:rPr>
              <a:t>noteikumu</a:t>
            </a:r>
            <a:r>
              <a:rPr lang="en-US" sz="1200" dirty="0">
                <a:solidFill>
                  <a:srgbClr val="002060"/>
                </a:solidFill>
                <a:latin typeface="Verdana" panose="020B0604030504040204" pitchFamily="34" charset="0"/>
                <a:ea typeface="Verdana" panose="020B0604030504040204" pitchFamily="34" charset="0"/>
              </a:rPr>
              <a:t> </a:t>
            </a:r>
            <a:r>
              <a:rPr lang="lv-LV" sz="1200" dirty="0">
                <a:solidFill>
                  <a:srgbClr val="002060"/>
                </a:solidFill>
                <a:latin typeface="Verdana" panose="020B0604030504040204" pitchFamily="34" charset="0"/>
                <a:ea typeface="Verdana" panose="020B0604030504040204" pitchFamily="34" charset="0"/>
              </a:rPr>
              <a:t>27.</a:t>
            </a:r>
            <a:r>
              <a:rPr lang="en-US" sz="1200" dirty="0" err="1">
                <a:solidFill>
                  <a:srgbClr val="002060"/>
                </a:solidFill>
                <a:latin typeface="Verdana" panose="020B0604030504040204" pitchFamily="34" charset="0"/>
                <a:ea typeface="Verdana" panose="020B0604030504040204" pitchFamily="34" charset="0"/>
              </a:rPr>
              <a:t>punktu</a:t>
            </a:r>
            <a:r>
              <a:rPr lang="en-US" sz="1200" dirty="0">
                <a:solidFill>
                  <a:srgbClr val="002060"/>
                </a:solidFill>
                <a:latin typeface="Verdana" panose="020B0604030504040204" pitchFamily="34" charset="0"/>
                <a:ea typeface="Verdana" panose="020B0604030504040204" pitchFamily="34" charset="0"/>
              </a:rPr>
              <a:t> - </a:t>
            </a:r>
            <a:r>
              <a:rPr lang="lv-LV" sz="1200" dirty="0">
                <a:solidFill>
                  <a:srgbClr val="002060"/>
                </a:solidFill>
                <a:latin typeface="Verdana" panose="020B0604030504040204" pitchFamily="34" charset="0"/>
                <a:ea typeface="Verdana" panose="020B0604030504040204" pitchFamily="34" charset="0"/>
              </a:rPr>
              <a:t> </a:t>
            </a:r>
            <a:r>
              <a:rPr lang="en-US" sz="1200" b="1" dirty="0">
                <a:solidFill>
                  <a:srgbClr val="002060"/>
                </a:solidFill>
                <a:latin typeface="Verdana" panose="020B0604030504040204" pitchFamily="34" charset="0"/>
                <a:ea typeface="Verdana" panose="020B0604030504040204" pitchFamily="34" charset="0"/>
              </a:rPr>
              <a:t>p</a:t>
            </a:r>
            <a:r>
              <a:rPr lang="lv-LV" sz="1200" b="1" dirty="0" err="1">
                <a:solidFill>
                  <a:srgbClr val="002060"/>
                </a:solidFill>
                <a:latin typeface="Verdana" panose="020B0604030504040204" pitchFamily="34" charset="0"/>
                <a:ea typeface="Verdana" panose="020B0604030504040204" pitchFamily="34" charset="0"/>
              </a:rPr>
              <a:t>rojekta</a:t>
            </a:r>
            <a:r>
              <a:rPr lang="lv-LV" sz="1200" b="1" dirty="0">
                <a:solidFill>
                  <a:srgbClr val="002060"/>
                </a:solidFill>
                <a:latin typeface="Verdana" panose="020B0604030504040204" pitchFamily="34" charset="0"/>
                <a:ea typeface="Verdana" panose="020B0604030504040204" pitchFamily="34" charset="0"/>
              </a:rPr>
              <a:t> iesniedzējs nevar pretendēt uz atbalsta saņemšanu, ja tas atbilst grūtībās nonākuša komersanta statusam </a:t>
            </a:r>
            <a:r>
              <a:rPr lang="lv-LV" sz="1200" dirty="0">
                <a:solidFill>
                  <a:srgbClr val="002060"/>
                </a:solidFill>
                <a:latin typeface="Verdana" panose="020B0604030504040204" pitchFamily="34" charset="0"/>
                <a:ea typeface="Verdana" panose="020B0604030504040204" pitchFamily="34" charset="0"/>
              </a:rPr>
              <a:t>saskaņā ar Komisijas 2014. gada 17. jūnija Regulas Nr. 651/2014, ar ko noteiktas atbalsta kategorijas atzīst par saderīgām ar iekšējo tirgu, piemērojot Līguma 107. un 108. pantu, 2. panta 18. punktu</a:t>
            </a:r>
            <a:r>
              <a:rPr lang="en-US" sz="1200" dirty="0">
                <a:solidFill>
                  <a:srgbClr val="002060"/>
                </a:solidFill>
                <a:latin typeface="Verdana" panose="020B0604030504040204" pitchFamily="34" charset="0"/>
                <a:ea typeface="Verdana" panose="020B0604030504040204" pitchFamily="34" charset="0"/>
              </a:rPr>
              <a:t> (</a:t>
            </a:r>
            <a:r>
              <a:rPr lang="en-US" sz="1200" dirty="0" err="1">
                <a:solidFill>
                  <a:srgbClr val="002060"/>
                </a:solidFill>
                <a:latin typeface="Verdana" panose="020B0604030504040204" pitchFamily="34" charset="0"/>
                <a:ea typeface="Verdana" panose="020B0604030504040204" pitchFamily="34" charset="0"/>
              </a:rPr>
              <a:t>vienotais</a:t>
            </a:r>
            <a:r>
              <a:rPr lang="en-US" sz="1200" dirty="0">
                <a:solidFill>
                  <a:srgbClr val="002060"/>
                </a:solidFill>
                <a:latin typeface="Verdana" panose="020B0604030504040204" pitchFamily="34" charset="0"/>
                <a:ea typeface="Verdana" panose="020B0604030504040204" pitchFamily="34" charset="0"/>
              </a:rPr>
              <a:t> </a:t>
            </a:r>
            <a:r>
              <a:rPr lang="en-US" sz="1200" dirty="0" err="1">
                <a:solidFill>
                  <a:srgbClr val="002060"/>
                </a:solidFill>
                <a:latin typeface="Verdana" panose="020B0604030504040204" pitchFamily="34" charset="0"/>
                <a:ea typeface="Verdana" panose="020B0604030504040204" pitchFamily="34" charset="0"/>
              </a:rPr>
              <a:t>izvēles</a:t>
            </a:r>
            <a:r>
              <a:rPr lang="en-US" sz="1200" dirty="0">
                <a:solidFill>
                  <a:srgbClr val="002060"/>
                </a:solidFill>
                <a:latin typeface="Verdana" panose="020B0604030504040204" pitchFamily="34" charset="0"/>
                <a:ea typeface="Verdana" panose="020B0604030504040204" pitchFamily="34" charset="0"/>
              </a:rPr>
              <a:t> </a:t>
            </a:r>
            <a:r>
              <a:rPr lang="en-US" sz="1200" dirty="0" err="1">
                <a:solidFill>
                  <a:srgbClr val="002060"/>
                </a:solidFill>
                <a:latin typeface="Verdana" panose="020B0604030504040204" pitchFamily="34" charset="0"/>
                <a:ea typeface="Verdana" panose="020B0604030504040204" pitchFamily="34" charset="0"/>
              </a:rPr>
              <a:t>kritērijs</a:t>
            </a:r>
            <a:r>
              <a:rPr lang="en-US" sz="1200" dirty="0">
                <a:solidFill>
                  <a:srgbClr val="002060"/>
                </a:solidFill>
                <a:latin typeface="Verdana" panose="020B0604030504040204" pitchFamily="34" charset="0"/>
                <a:ea typeface="Verdana" panose="020B0604030504040204" pitchFamily="34" charset="0"/>
              </a:rPr>
              <a:t> Nr. 2.2.)</a:t>
            </a:r>
            <a:endParaRPr lang="lv-LV" sz="1200" dirty="0">
              <a:solidFill>
                <a:srgbClr val="002060"/>
              </a:solidFill>
              <a:latin typeface="Verdana" panose="020B0604030504040204" pitchFamily="34" charset="0"/>
              <a:ea typeface="Verdana" panose="020B0604030504040204" pitchFamily="34" charset="0"/>
            </a:endParaRPr>
          </a:p>
        </p:txBody>
      </p:sp>
      <p:sp>
        <p:nvSpPr>
          <p:cNvPr id="14" name="TextBox 13">
            <a:extLst>
              <a:ext uri="{FF2B5EF4-FFF2-40B4-BE49-F238E27FC236}">
                <a16:creationId xmlns:a16="http://schemas.microsoft.com/office/drawing/2014/main" id="{C78421DD-B53D-2E66-4DEB-5E75633F988F}"/>
              </a:ext>
            </a:extLst>
          </p:cNvPr>
          <p:cNvSpPr txBox="1"/>
          <p:nvPr/>
        </p:nvSpPr>
        <p:spPr>
          <a:xfrm>
            <a:off x="1517374" y="1820461"/>
            <a:ext cx="10065028" cy="2893100"/>
          </a:xfrm>
          <a:prstGeom prst="rect">
            <a:avLst/>
          </a:prstGeom>
          <a:noFill/>
        </p:spPr>
        <p:txBody>
          <a:bodyPr wrap="square">
            <a:spAutoFit/>
          </a:bodyPr>
          <a:lstStyle/>
          <a:p>
            <a:pPr marL="22225" algn="just">
              <a:spcBef>
                <a:spcPts val="600"/>
              </a:spcBef>
              <a:spcAft>
                <a:spcPts val="600"/>
              </a:spcAft>
            </a:pPr>
            <a:r>
              <a:rPr lang="lv-LV" sz="1000" dirty="0">
                <a:solidFill>
                  <a:srgbClr val="002060"/>
                </a:solidFill>
                <a:effectLst/>
                <a:latin typeface="Verdana" panose="020B0604030504040204" pitchFamily="34" charset="0"/>
                <a:ea typeface="Verdana" panose="020B0604030504040204" pitchFamily="34" charset="0"/>
              </a:rPr>
              <a:t>Pieņemot lēmumu par projekta iesniedzēja atbilstību kritērijam</a:t>
            </a:r>
            <a:r>
              <a:rPr lang="en-US" sz="1000" dirty="0">
                <a:solidFill>
                  <a:srgbClr val="002060"/>
                </a:solidFill>
                <a:effectLst/>
                <a:latin typeface="Verdana" panose="020B0604030504040204" pitchFamily="34" charset="0"/>
                <a:ea typeface="Verdana" panose="020B0604030504040204" pitchFamily="34" charset="0"/>
              </a:rPr>
              <a:t> Nr. 2.2.</a:t>
            </a:r>
            <a:r>
              <a:rPr lang="lv-LV" sz="1000" dirty="0">
                <a:solidFill>
                  <a:srgbClr val="002060"/>
                </a:solidFill>
                <a:effectLst/>
                <a:latin typeface="Verdana" panose="020B0604030504040204" pitchFamily="34" charset="0"/>
                <a:ea typeface="Verdana" panose="020B0604030504040204" pitchFamily="34" charset="0"/>
              </a:rPr>
              <a:t>, </a:t>
            </a:r>
            <a:r>
              <a:rPr lang="lv-LV" sz="1000" b="1" dirty="0">
                <a:solidFill>
                  <a:srgbClr val="002060"/>
                </a:solidFill>
                <a:effectLst/>
                <a:latin typeface="Verdana" panose="020B0604030504040204" pitchFamily="34" charset="0"/>
                <a:ea typeface="Verdana" panose="020B0604030504040204" pitchFamily="34" charset="0"/>
              </a:rPr>
              <a:t>balstās uz projekta iesniegumam pievienoto informāciju uz iesniegšanas dienu un publiski pieejamiem, ticamiem datiem par projekta iesniedzēju un tā saistītiem uzņēmumiem </a:t>
            </a:r>
            <a:r>
              <a:rPr lang="lv-LV" sz="1000" dirty="0">
                <a:solidFill>
                  <a:srgbClr val="002060"/>
                </a:solidFill>
                <a:effectLst/>
                <a:latin typeface="Verdana" panose="020B0604030504040204" pitchFamily="34" charset="0"/>
                <a:ea typeface="Verdana" panose="020B0604030504040204" pitchFamily="34" charset="0"/>
              </a:rPr>
              <a:t>(ja attiecināms), tai skaitā: </a:t>
            </a:r>
            <a:endParaRPr lang="en-US" sz="1000" dirty="0">
              <a:solidFill>
                <a:srgbClr val="002060"/>
              </a:solidFill>
              <a:effectLst/>
              <a:latin typeface="Verdana" panose="020B0604030504040204" pitchFamily="34" charset="0"/>
              <a:ea typeface="Verdana" panose="020B0604030504040204" pitchFamily="34" charset="0"/>
            </a:endParaRPr>
          </a:p>
          <a:p>
            <a:pPr marL="250825" indent="-228600" algn="just">
              <a:spcBef>
                <a:spcPts val="600"/>
              </a:spcBef>
              <a:spcAft>
                <a:spcPts val="600"/>
              </a:spcAft>
              <a:buAutoNum type="arabicParenR"/>
            </a:pPr>
            <a:r>
              <a:rPr lang="lv-LV" sz="1000" b="1" dirty="0">
                <a:solidFill>
                  <a:srgbClr val="002060"/>
                </a:solidFill>
                <a:effectLst/>
                <a:latin typeface="Verdana" panose="020B0604030504040204" pitchFamily="34" charset="0"/>
                <a:ea typeface="Verdana" panose="020B0604030504040204" pitchFamily="34" charset="0"/>
              </a:rPr>
              <a:t>kapitāldaļu turētājiem</a:t>
            </a:r>
            <a:r>
              <a:rPr lang="lv-LV" sz="1000" dirty="0">
                <a:solidFill>
                  <a:srgbClr val="002060"/>
                </a:solidFill>
                <a:effectLst/>
                <a:latin typeface="Verdana" panose="020B0604030504040204" pitchFamily="34" charset="0"/>
                <a:ea typeface="Verdana" panose="020B0604030504040204" pitchFamily="34" charset="0"/>
              </a:rPr>
              <a:t>; </a:t>
            </a:r>
            <a:endParaRPr lang="en-US" sz="1000" b="1" dirty="0">
              <a:solidFill>
                <a:srgbClr val="002060"/>
              </a:solidFill>
              <a:effectLst/>
              <a:latin typeface="Verdana" panose="020B0604030504040204" pitchFamily="34" charset="0"/>
              <a:ea typeface="Verdana" panose="020B0604030504040204" pitchFamily="34" charset="0"/>
            </a:endParaRPr>
          </a:p>
          <a:p>
            <a:pPr marL="250825" indent="-228600" algn="just">
              <a:spcBef>
                <a:spcPts val="600"/>
              </a:spcBef>
              <a:spcAft>
                <a:spcPts val="600"/>
              </a:spcAft>
              <a:buFontTx/>
              <a:buAutoNum type="arabicParenR"/>
            </a:pPr>
            <a:r>
              <a:rPr lang="lv-LV" sz="1000" b="1" dirty="0">
                <a:solidFill>
                  <a:srgbClr val="002060"/>
                </a:solidFill>
                <a:effectLst/>
                <a:latin typeface="Verdana" panose="020B0604030504040204" pitchFamily="34" charset="0"/>
                <a:ea typeface="Verdana" panose="020B0604030504040204" pitchFamily="34" charset="0"/>
              </a:rPr>
              <a:t> finanšu situāciju: </a:t>
            </a:r>
            <a:endParaRPr lang="lv-LV" sz="1000" b="1" dirty="0">
              <a:solidFill>
                <a:srgbClr val="002060"/>
              </a:solidFill>
              <a:latin typeface="Verdana" panose="020B0604030504040204" pitchFamily="34" charset="0"/>
              <a:ea typeface="Verdana" panose="020B0604030504040204" pitchFamily="34" charset="0"/>
            </a:endParaRPr>
          </a:p>
          <a:p>
            <a:pPr marL="742315" algn="just">
              <a:spcBef>
                <a:spcPts val="600"/>
              </a:spcBef>
              <a:spcAft>
                <a:spcPts val="600"/>
              </a:spcAft>
            </a:pPr>
            <a:r>
              <a:rPr lang="lv-LV" sz="1000" dirty="0">
                <a:solidFill>
                  <a:srgbClr val="002060"/>
                </a:solidFill>
                <a:latin typeface="Verdana" panose="020B0604030504040204" pitchFamily="34" charset="0"/>
                <a:ea typeface="Verdana" panose="020B0604030504040204" pitchFamily="34" charset="0"/>
              </a:rPr>
              <a:t>a) pēdējo gada pārskatu, kurš iesniegts saskaņā ar normatīvo aktu prasībām un attiecīgi pārskata iesniegšanas savlaicīgums tiek vērtēts kontekstā ar šajā punktā definētajiem dokumentu iesniegšanas termiņiem</a:t>
            </a:r>
          </a:p>
          <a:p>
            <a:pPr marL="742315" algn="just">
              <a:spcBef>
                <a:spcPts val="600"/>
              </a:spcBef>
              <a:spcAft>
                <a:spcPts val="600"/>
              </a:spcAft>
            </a:pPr>
            <a:r>
              <a:rPr lang="lv-LV" sz="1000" dirty="0">
                <a:solidFill>
                  <a:srgbClr val="002060"/>
                </a:solidFill>
                <a:latin typeface="Verdana" panose="020B0604030504040204" pitchFamily="34" charset="0"/>
                <a:ea typeface="Verdana" panose="020B0604030504040204" pitchFamily="34" charset="0"/>
              </a:rPr>
              <a:t>b) operatīvo </a:t>
            </a:r>
            <a:r>
              <a:rPr lang="lv-LV" sz="1000" dirty="0" err="1">
                <a:solidFill>
                  <a:srgbClr val="002060"/>
                </a:solidFill>
                <a:latin typeface="Verdana" panose="020B0604030504040204" pitchFamily="34" charset="0"/>
                <a:ea typeface="Verdana" panose="020B0604030504040204" pitchFamily="34" charset="0"/>
              </a:rPr>
              <a:t>starpperiodu</a:t>
            </a:r>
            <a:r>
              <a:rPr lang="lv-LV" sz="1000" dirty="0">
                <a:solidFill>
                  <a:srgbClr val="002060"/>
                </a:solidFill>
                <a:latin typeface="Verdana" panose="020B0604030504040204" pitchFamily="34" charset="0"/>
                <a:ea typeface="Verdana" panose="020B0604030504040204" pitchFamily="34" charset="0"/>
              </a:rPr>
              <a:t> pārskatu ne “vecāku” kā viens mēnesis uz projekta iesnieguma iesniegšanas dienu, kuru apstiprinājis zvērināts revidents un kurš tiek iesniegts kopā ar projekta iesniegumu. Operatīvais pārskats jāpievieno arī situācijā, ja ir būtiskas izmaiņas projekta iesniedzēja un tā saistīto uzņēmumu (ja attiecināms) situācijā</a:t>
            </a:r>
            <a:endParaRPr lang="en-US" sz="1000" dirty="0">
              <a:solidFill>
                <a:srgbClr val="002060"/>
              </a:solidFill>
              <a:latin typeface="Verdana" panose="020B0604030504040204" pitchFamily="34" charset="0"/>
              <a:ea typeface="Verdana" panose="020B0604030504040204" pitchFamily="34" charset="0"/>
            </a:endParaRPr>
          </a:p>
          <a:p>
            <a:pPr marL="22225" algn="just">
              <a:spcBef>
                <a:spcPts val="600"/>
              </a:spcBef>
              <a:spcAft>
                <a:spcPts val="600"/>
              </a:spcAft>
            </a:pPr>
            <a:r>
              <a:rPr lang="en-US" sz="1000" b="1" dirty="0">
                <a:solidFill>
                  <a:srgbClr val="002060"/>
                </a:solidFill>
                <a:latin typeface="Verdana" panose="020B0604030504040204" pitchFamily="34" charset="0"/>
                <a:ea typeface="Verdana" panose="020B0604030504040204" pitchFamily="34" charset="0"/>
              </a:rPr>
              <a:t>3) </a:t>
            </a:r>
            <a:r>
              <a:rPr lang="lv-LV" sz="1000" b="1" dirty="0">
                <a:solidFill>
                  <a:srgbClr val="002060"/>
                </a:solidFill>
                <a:latin typeface="Verdana" panose="020B0604030504040204" pitchFamily="34" charset="0"/>
                <a:ea typeface="Verdana" panose="020B0604030504040204" pitchFamily="34" charset="0"/>
              </a:rPr>
              <a:t>informāciju par pamatkapitāla palielināšanu (parakstīts), </a:t>
            </a:r>
            <a:r>
              <a:rPr lang="lv-LV" sz="1000" dirty="0">
                <a:solidFill>
                  <a:srgbClr val="002060"/>
                </a:solidFill>
                <a:latin typeface="Verdana" panose="020B0604030504040204" pitchFamily="34" charset="0"/>
                <a:ea typeface="Verdana" panose="020B0604030504040204" pitchFamily="34" charset="0"/>
              </a:rPr>
              <a:t>kuru vērtē kompleksi kopā ar zvērināta revidenta apstiprinātu operatīvo </a:t>
            </a:r>
            <a:r>
              <a:rPr lang="lv-LV" sz="1000" dirty="0" err="1">
                <a:solidFill>
                  <a:srgbClr val="002060"/>
                </a:solidFill>
                <a:latin typeface="Verdana" panose="020B0604030504040204" pitchFamily="34" charset="0"/>
                <a:ea typeface="Verdana" panose="020B0604030504040204" pitchFamily="34" charset="0"/>
              </a:rPr>
              <a:t>starpperiodu</a:t>
            </a:r>
            <a:r>
              <a:rPr lang="lv-LV" sz="1000" dirty="0">
                <a:solidFill>
                  <a:srgbClr val="002060"/>
                </a:solidFill>
                <a:latin typeface="Verdana" panose="020B0604030504040204" pitchFamily="34" charset="0"/>
                <a:ea typeface="Verdana" panose="020B0604030504040204" pitchFamily="34" charset="0"/>
              </a:rPr>
              <a:t> pārskatu. </a:t>
            </a:r>
          </a:p>
          <a:p>
            <a:pPr marL="180340" algn="just">
              <a:spcBef>
                <a:spcPts val="600"/>
              </a:spcBef>
            </a:pPr>
            <a:endParaRPr lang="lv-LV" sz="1200" dirty="0">
              <a:effectLst/>
              <a:latin typeface="Verdana" panose="020B0604030504040204" pitchFamily="34" charset="0"/>
              <a:ea typeface="Verdana" panose="020B0604030504040204" pitchFamily="34" charset="0"/>
            </a:endParaRPr>
          </a:p>
        </p:txBody>
      </p:sp>
      <p:pic>
        <p:nvPicPr>
          <p:cNvPr id="17" name="Content Placeholder 16">
            <a:extLst>
              <a:ext uri="{FF2B5EF4-FFF2-40B4-BE49-F238E27FC236}">
                <a16:creationId xmlns:a16="http://schemas.microsoft.com/office/drawing/2014/main" id="{57CA1CED-05AA-AA74-8A80-16264707B063}"/>
              </a:ext>
            </a:extLst>
          </p:cNvPr>
          <p:cNvPicPr>
            <a:picLocks noGrp="1" noChangeAspect="1"/>
          </p:cNvPicPr>
          <p:nvPr>
            <p:ph idx="1"/>
          </p:nvPr>
        </p:nvPicPr>
        <p:blipFill>
          <a:blip r:embed="rId2"/>
          <a:stretch>
            <a:fillRect/>
          </a:stretch>
        </p:blipFill>
        <p:spPr>
          <a:xfrm>
            <a:off x="5466322" y="4263958"/>
            <a:ext cx="5618526" cy="2365442"/>
          </a:xfrm>
        </p:spPr>
      </p:pic>
      <p:cxnSp>
        <p:nvCxnSpPr>
          <p:cNvPr id="19" name="Straight Arrow Connector 18">
            <a:extLst>
              <a:ext uri="{FF2B5EF4-FFF2-40B4-BE49-F238E27FC236}">
                <a16:creationId xmlns:a16="http://schemas.microsoft.com/office/drawing/2014/main" id="{06853D49-491C-4261-5A26-71C8D35AEB88}"/>
              </a:ext>
            </a:extLst>
          </p:cNvPr>
          <p:cNvCxnSpPr/>
          <p:nvPr/>
        </p:nvCxnSpPr>
        <p:spPr>
          <a:xfrm flipV="1">
            <a:off x="4856923" y="4631670"/>
            <a:ext cx="2763078" cy="1470991"/>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570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CD14-7FAE-4A1A-AB1D-407D222407B8}"/>
              </a:ext>
            </a:extLst>
          </p:cNvPr>
          <p:cNvSpPr>
            <a:spLocks noGrp="1"/>
          </p:cNvSpPr>
          <p:nvPr>
            <p:ph type="title"/>
          </p:nvPr>
        </p:nvSpPr>
        <p:spPr>
          <a:xfrm>
            <a:off x="2588427" y="304803"/>
            <a:ext cx="8987118" cy="726210"/>
          </a:xfrm>
        </p:spPr>
        <p:txBody>
          <a:bodyPr/>
          <a:lstStyle/>
          <a:p>
            <a:r>
              <a:rPr lang="lv-LV" altLang="lv-LV" sz="2400" dirty="0">
                <a:solidFill>
                  <a:srgbClr val="012269"/>
                </a:solidFill>
              </a:rPr>
              <a:t>Atlases process un laika grafiks</a:t>
            </a:r>
            <a:r>
              <a:rPr lang="en-US" altLang="lv-LV" sz="2400" dirty="0">
                <a:solidFill>
                  <a:srgbClr val="012269"/>
                </a:solidFill>
              </a:rPr>
              <a:t> </a:t>
            </a:r>
            <a:r>
              <a:rPr lang="en-US" altLang="lv-LV" dirty="0">
                <a:solidFill>
                  <a:srgbClr val="002060"/>
                </a:solidFill>
              </a:rPr>
              <a:t>(1)</a:t>
            </a:r>
            <a:endParaRPr lang="lv-LV" dirty="0"/>
          </a:p>
        </p:txBody>
      </p:sp>
      <p:sp>
        <p:nvSpPr>
          <p:cNvPr id="7" name="Slide Number Placeholder 6">
            <a:extLst>
              <a:ext uri="{FF2B5EF4-FFF2-40B4-BE49-F238E27FC236}">
                <a16:creationId xmlns:a16="http://schemas.microsoft.com/office/drawing/2014/main" id="{5CAC74EC-94CD-41A8-8627-F9047D48A4FB}"/>
              </a:ext>
            </a:extLst>
          </p:cNvPr>
          <p:cNvSpPr>
            <a:spLocks noGrp="1"/>
          </p:cNvSpPr>
          <p:nvPr>
            <p:ph type="sldNum" sz="quarter" idx="13"/>
          </p:nvPr>
        </p:nvSpPr>
        <p:spPr/>
        <p:txBody>
          <a:bodyPr/>
          <a:lstStyle/>
          <a:p>
            <a:pPr>
              <a:defRPr/>
            </a:pPr>
            <a:fld id="{80801E7D-0D54-4EB8-8CE4-F0BAC0E4339E}" type="slidenum">
              <a:rPr lang="en-US" altLang="lv-LV" smtClean="0"/>
              <a:pPr>
                <a:defRPr/>
              </a:pPr>
              <a:t>17</a:t>
            </a:fld>
            <a:endParaRPr lang="en-US" altLang="lv-LV"/>
          </a:p>
        </p:txBody>
      </p:sp>
      <p:grpSp>
        <p:nvGrpSpPr>
          <p:cNvPr id="3" name="Group 2">
            <a:extLst>
              <a:ext uri="{FF2B5EF4-FFF2-40B4-BE49-F238E27FC236}">
                <a16:creationId xmlns:a16="http://schemas.microsoft.com/office/drawing/2014/main" id="{80D6490C-7E80-411C-9215-F1831330F26D}"/>
              </a:ext>
            </a:extLst>
          </p:cNvPr>
          <p:cNvGrpSpPr/>
          <p:nvPr/>
        </p:nvGrpSpPr>
        <p:grpSpPr>
          <a:xfrm>
            <a:off x="2193234" y="1252330"/>
            <a:ext cx="9442175" cy="4691270"/>
            <a:chOff x="975395" y="2606525"/>
            <a:chExt cx="9419404" cy="3664313"/>
          </a:xfrm>
        </p:grpSpPr>
        <p:grpSp>
          <p:nvGrpSpPr>
            <p:cNvPr id="4" name="Google Shape;56;p15">
              <a:extLst>
                <a:ext uri="{FF2B5EF4-FFF2-40B4-BE49-F238E27FC236}">
                  <a16:creationId xmlns:a16="http://schemas.microsoft.com/office/drawing/2014/main" id="{DABAC07A-A87D-405A-9760-248E9845BF1A}"/>
                </a:ext>
              </a:extLst>
            </p:cNvPr>
            <p:cNvGrpSpPr/>
            <p:nvPr/>
          </p:nvGrpSpPr>
          <p:grpSpPr>
            <a:xfrm>
              <a:off x="975395" y="2629976"/>
              <a:ext cx="2281247" cy="2200700"/>
              <a:chOff x="615565" y="1382375"/>
              <a:chExt cx="1710935" cy="1650525"/>
            </a:xfrm>
          </p:grpSpPr>
          <p:sp>
            <p:nvSpPr>
              <p:cNvPr id="5" name="Google Shape;57;p15">
                <a:extLst>
                  <a:ext uri="{FF2B5EF4-FFF2-40B4-BE49-F238E27FC236}">
                    <a16:creationId xmlns:a16="http://schemas.microsoft.com/office/drawing/2014/main" id="{EAA0225E-C3ED-4B84-A375-A79F6822672A}"/>
                  </a:ext>
                </a:extLst>
              </p:cNvPr>
              <p:cNvSpPr/>
              <p:nvPr/>
            </p:nvSpPr>
            <p:spPr>
              <a:xfrm>
                <a:off x="1912750" y="1382375"/>
                <a:ext cx="230100" cy="1119800"/>
              </a:xfrm>
              <a:custGeom>
                <a:avLst/>
                <a:gdLst/>
                <a:ahLst/>
                <a:cxnLst/>
                <a:rect l="l" t="t" r="r" b="b"/>
                <a:pathLst>
                  <a:path w="9204" h="44792" extrusionOk="0">
                    <a:moveTo>
                      <a:pt x="0" y="1"/>
                    </a:moveTo>
                    <a:lnTo>
                      <a:pt x="0" y="33291"/>
                    </a:lnTo>
                    <a:cubicBezTo>
                      <a:pt x="0" y="38244"/>
                      <a:pt x="2810" y="42649"/>
                      <a:pt x="7096" y="44792"/>
                    </a:cubicBezTo>
                    <a:lnTo>
                      <a:pt x="9204" y="44792"/>
                    </a:lnTo>
                    <a:lnTo>
                      <a:pt x="9204" y="43328"/>
                    </a:lnTo>
                    <a:cubicBezTo>
                      <a:pt x="5025" y="41804"/>
                      <a:pt x="2179" y="37827"/>
                      <a:pt x="2179" y="33291"/>
                    </a:cubicBezTo>
                    <a:lnTo>
                      <a:pt x="2179" y="1"/>
                    </a:lnTo>
                    <a:close/>
                  </a:path>
                </a:pathLst>
              </a:custGeom>
              <a:solidFill>
                <a:schemeClr val="tx2">
                  <a:lumMod val="20000"/>
                  <a:lumOff val="80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6" name="Google Shape;58;p15">
                <a:extLst>
                  <a:ext uri="{FF2B5EF4-FFF2-40B4-BE49-F238E27FC236}">
                    <a16:creationId xmlns:a16="http://schemas.microsoft.com/office/drawing/2014/main" id="{A14E7B44-F260-4288-B732-8D465F0B5D14}"/>
                  </a:ext>
                </a:extLst>
              </p:cNvPr>
              <p:cNvSpPr/>
              <p:nvPr/>
            </p:nvSpPr>
            <p:spPr>
              <a:xfrm>
                <a:off x="1192125" y="2443825"/>
                <a:ext cx="1134375" cy="589075"/>
              </a:xfrm>
              <a:custGeom>
                <a:avLst/>
                <a:gdLst/>
                <a:ahLst/>
                <a:cxnLst/>
                <a:rect l="l" t="t" r="r" b="b"/>
                <a:pathLst>
                  <a:path w="45375" h="23563" extrusionOk="0">
                    <a:moveTo>
                      <a:pt x="0" y="0"/>
                    </a:moveTo>
                    <a:lnTo>
                      <a:pt x="0" y="23563"/>
                    </a:lnTo>
                    <a:lnTo>
                      <a:pt x="33599" y="23563"/>
                    </a:lnTo>
                    <a:cubicBezTo>
                      <a:pt x="40100" y="23563"/>
                      <a:pt x="45375" y="18288"/>
                      <a:pt x="45375" y="11788"/>
                    </a:cubicBezTo>
                    <a:cubicBezTo>
                      <a:pt x="45375" y="5275"/>
                      <a:pt x="40100" y="0"/>
                      <a:pt x="33599" y="0"/>
                    </a:cubicBezTo>
                    <a:close/>
                  </a:path>
                </a:pathLst>
              </a:custGeom>
              <a:solidFill>
                <a:schemeClr val="tx2">
                  <a:lumMod val="20000"/>
                  <a:lumOff val="80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200" dirty="0">
                    <a:solidFill>
                      <a:srgbClr val="FFFFFF"/>
                    </a:solidFill>
                    <a:latin typeface="Verdana" panose="020B0604030504040204" pitchFamily="34" charset="0"/>
                    <a:ea typeface="Verdana" panose="020B0604030504040204" pitchFamily="34" charset="0"/>
                    <a:cs typeface="Fira Sans Extra Condensed"/>
                    <a:sym typeface="Fira Sans Extra Condensed"/>
                  </a:rPr>
                  <a:t>no 06.10.2023. </a:t>
                </a:r>
                <a:r>
                  <a:rPr lang="en-US" sz="1200" dirty="0" err="1">
                    <a:solidFill>
                      <a:srgbClr val="FFFFFF"/>
                    </a:solidFill>
                    <a:latin typeface="Verdana" panose="020B0604030504040204" pitchFamily="34" charset="0"/>
                    <a:ea typeface="Verdana" panose="020B0604030504040204" pitchFamily="34" charset="0"/>
                    <a:cs typeface="Fira Sans Extra Condensed"/>
                    <a:sym typeface="Fira Sans Extra Condensed"/>
                  </a:rPr>
                  <a:t>līdz</a:t>
                </a:r>
                <a:r>
                  <a:rPr lang="en-US" sz="1200" dirty="0">
                    <a:solidFill>
                      <a:srgbClr val="FFFFFF"/>
                    </a:solidFill>
                    <a:latin typeface="Verdana" panose="020B0604030504040204" pitchFamily="34" charset="0"/>
                    <a:ea typeface="Verdana" panose="020B0604030504040204" pitchFamily="34" charset="0"/>
                    <a:cs typeface="Fira Sans Extra Condensed"/>
                    <a:sym typeface="Fira Sans Extra Condensed"/>
                  </a:rPr>
                  <a:t> 05.01.2024.</a:t>
                </a:r>
                <a:endParaRPr lang="lv-LV" sz="12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sp>
            <p:nvSpPr>
              <p:cNvPr id="11" name="Google Shape;62;p15">
                <a:extLst>
                  <a:ext uri="{FF2B5EF4-FFF2-40B4-BE49-F238E27FC236}">
                    <a16:creationId xmlns:a16="http://schemas.microsoft.com/office/drawing/2014/main" id="{A0228671-C9CB-4F34-AB5D-8118A3F73BF5}"/>
                  </a:ext>
                </a:extLst>
              </p:cNvPr>
              <p:cNvSpPr txBox="1"/>
              <p:nvPr/>
            </p:nvSpPr>
            <p:spPr>
              <a:xfrm>
                <a:off x="615565" y="1400106"/>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PI iesniegšana</a:t>
                </a:r>
              </a:p>
            </p:txBody>
          </p:sp>
        </p:grpSp>
        <p:grpSp>
          <p:nvGrpSpPr>
            <p:cNvPr id="12" name="Google Shape;78;p15">
              <a:extLst>
                <a:ext uri="{FF2B5EF4-FFF2-40B4-BE49-F238E27FC236}">
                  <a16:creationId xmlns:a16="http://schemas.microsoft.com/office/drawing/2014/main" id="{D5AAB396-272F-4B00-B070-1F504B5C48E5}"/>
                </a:ext>
              </a:extLst>
            </p:cNvPr>
            <p:cNvGrpSpPr/>
            <p:nvPr/>
          </p:nvGrpSpPr>
          <p:grpSpPr>
            <a:xfrm>
              <a:off x="2253346" y="4033960"/>
              <a:ext cx="2426123" cy="2236007"/>
              <a:chOff x="1634188" y="2436395"/>
              <a:chExt cx="1819592" cy="1677005"/>
            </a:xfrm>
          </p:grpSpPr>
          <p:sp>
            <p:nvSpPr>
              <p:cNvPr id="13" name="Google Shape;79;p15">
                <a:extLst>
                  <a:ext uri="{FF2B5EF4-FFF2-40B4-BE49-F238E27FC236}">
                    <a16:creationId xmlns:a16="http://schemas.microsoft.com/office/drawing/2014/main" id="{225FF81D-3281-4F50-BFEE-A6BC63347A07}"/>
                  </a:ext>
                </a:extLst>
              </p:cNvPr>
              <p:cNvSpPr/>
              <p:nvPr/>
            </p:nvSpPr>
            <p:spPr>
              <a:xfrm>
                <a:off x="3035500" y="2993300"/>
                <a:ext cx="230100" cy="1120100"/>
              </a:xfrm>
              <a:custGeom>
                <a:avLst/>
                <a:gdLst/>
                <a:ahLst/>
                <a:cxnLst/>
                <a:rect l="l" t="t" r="r" b="b"/>
                <a:pathLst>
                  <a:path w="9204" h="44804" extrusionOk="0">
                    <a:moveTo>
                      <a:pt x="7097"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14" name="Google Shape;80;p15">
                <a:extLst>
                  <a:ext uri="{FF2B5EF4-FFF2-40B4-BE49-F238E27FC236}">
                    <a16:creationId xmlns:a16="http://schemas.microsoft.com/office/drawing/2014/main" id="{A14EDC55-490F-4470-B585-D59E5254D369}"/>
                  </a:ext>
                </a:extLst>
              </p:cNvPr>
              <p:cNvSpPr/>
              <p:nvPr/>
            </p:nvSpPr>
            <p:spPr>
              <a:xfrm>
                <a:off x="2213705" y="2436395"/>
                <a:ext cx="1240075" cy="589075"/>
              </a:xfrm>
              <a:custGeom>
                <a:avLst/>
                <a:gdLst/>
                <a:ahLst/>
                <a:cxnLst/>
                <a:rect l="l" t="t" r="r" b="b"/>
                <a:pathLst>
                  <a:path w="49603" h="23563" extrusionOk="0">
                    <a:moveTo>
                      <a:pt x="1" y="0"/>
                    </a:moveTo>
                    <a:cubicBezTo>
                      <a:pt x="4621" y="1917"/>
                      <a:pt x="7871" y="6477"/>
                      <a:pt x="7871" y="11788"/>
                    </a:cubicBezTo>
                    <a:cubicBezTo>
                      <a:pt x="7871" y="17098"/>
                      <a:pt x="4621" y="21646"/>
                      <a:pt x="1" y="23563"/>
                    </a:cubicBezTo>
                    <a:lnTo>
                      <a:pt x="37827" y="23563"/>
                    </a:lnTo>
                    <a:cubicBezTo>
                      <a:pt x="44328" y="23563"/>
                      <a:pt x="49602" y="18288"/>
                      <a:pt x="49602" y="11788"/>
                    </a:cubicBezTo>
                    <a:cubicBezTo>
                      <a:pt x="49602" y="5275"/>
                      <a:pt x="44328" y="0"/>
                      <a:pt x="37827"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 </a:t>
                </a:r>
                <a:r>
                  <a:rPr lang="en-US" sz="1400" dirty="0" err="1">
                    <a:solidFill>
                      <a:srgbClr val="FFFFFF"/>
                    </a:solidFill>
                    <a:latin typeface="Verdana" panose="020B0604030504040204" pitchFamily="34" charset="0"/>
                    <a:ea typeface="Verdana" panose="020B0604030504040204" pitchFamily="34" charset="0"/>
                    <a:cs typeface="Fira Sans Extra Condensed"/>
                    <a:sym typeface="Fira Sans Extra Condensed"/>
                  </a:rPr>
                  <a:t>līdz</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 06.04.2024</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p>
            </p:txBody>
          </p:sp>
          <p:sp>
            <p:nvSpPr>
              <p:cNvPr id="16" name="Google Shape;84;p15">
                <a:extLst>
                  <a:ext uri="{FF2B5EF4-FFF2-40B4-BE49-F238E27FC236}">
                    <a16:creationId xmlns:a16="http://schemas.microsoft.com/office/drawing/2014/main" id="{CDBCDB66-B4E8-4B21-91CB-39630D042EC7}"/>
                  </a:ext>
                </a:extLst>
              </p:cNvPr>
              <p:cNvSpPr txBox="1"/>
              <p:nvPr/>
            </p:nvSpPr>
            <p:spPr>
              <a:xfrm>
                <a:off x="1634188" y="3343088"/>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300"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Lēmums</a:t>
                </a:r>
                <a:r>
                  <a:rPr lang="en-US" sz="1300"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 (PI </a:t>
                </a:r>
                <a:r>
                  <a:rPr lang="en-US" sz="1300" dirty="0" err="1">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apstiprināts</a:t>
                </a:r>
                <a:r>
                  <a:rPr lang="en-US" sz="1300"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 </a:t>
                </a:r>
                <a:r>
                  <a:rPr lang="en-US" sz="1300" dirty="0" err="1">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apstiprināts</a:t>
                </a:r>
                <a:r>
                  <a:rPr lang="en-US" sz="1300"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 </a:t>
                </a:r>
                <a:r>
                  <a:rPr lang="en-US" sz="1300" dirty="0" err="1">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ar</a:t>
                </a:r>
                <a:r>
                  <a:rPr lang="en-US" sz="1300"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 </a:t>
                </a:r>
                <a:r>
                  <a:rPr lang="en-US" sz="1300" dirty="0" err="1">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nosacījumiem</a:t>
                </a:r>
                <a:r>
                  <a:rPr lang="en-US" sz="1300"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 </a:t>
                </a:r>
                <a:r>
                  <a:rPr lang="en-US" sz="1300" dirty="0" err="1">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noaraidīšanu</a:t>
                </a:r>
                <a:r>
                  <a:rPr lang="en-US" sz="1400"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a:t>
                </a:r>
                <a:endParaRPr lang="lv-LV" sz="1400"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endParaRPr>
              </a:p>
            </p:txBody>
          </p:sp>
        </p:grpSp>
        <p:grpSp>
          <p:nvGrpSpPr>
            <p:cNvPr id="17" name="Google Shape;63;p15">
              <a:extLst>
                <a:ext uri="{FF2B5EF4-FFF2-40B4-BE49-F238E27FC236}">
                  <a16:creationId xmlns:a16="http://schemas.microsoft.com/office/drawing/2014/main" id="{F51C8C6D-B7CC-409C-B2FC-442F5778990C}"/>
                </a:ext>
              </a:extLst>
            </p:cNvPr>
            <p:cNvGrpSpPr/>
            <p:nvPr/>
          </p:nvGrpSpPr>
          <p:grpSpPr>
            <a:xfrm>
              <a:off x="3826070" y="2618693"/>
              <a:ext cx="2278447" cy="2200700"/>
              <a:chOff x="2991765" y="1382375"/>
              <a:chExt cx="1708835" cy="1650525"/>
            </a:xfrm>
          </p:grpSpPr>
          <p:sp>
            <p:nvSpPr>
              <p:cNvPr id="18" name="Google Shape;64;p15">
                <a:extLst>
                  <a:ext uri="{FF2B5EF4-FFF2-40B4-BE49-F238E27FC236}">
                    <a16:creationId xmlns:a16="http://schemas.microsoft.com/office/drawing/2014/main" id="{94CB5B7B-3A0F-4840-9044-B158B50B06F1}"/>
                  </a:ext>
                </a:extLst>
              </p:cNvPr>
              <p:cNvSpPr/>
              <p:nvPr/>
            </p:nvSpPr>
            <p:spPr>
              <a:xfrm>
                <a:off x="4286550" y="1382375"/>
                <a:ext cx="230100" cy="1119800"/>
              </a:xfrm>
              <a:custGeom>
                <a:avLst/>
                <a:gdLst/>
                <a:ahLst/>
                <a:cxnLst/>
                <a:rect l="l" t="t" r="r" b="b"/>
                <a:pathLst>
                  <a:path w="9204" h="44792" extrusionOk="0">
                    <a:moveTo>
                      <a:pt x="0" y="1"/>
                    </a:moveTo>
                    <a:lnTo>
                      <a:pt x="0" y="33291"/>
                    </a:lnTo>
                    <a:cubicBezTo>
                      <a:pt x="0" y="38244"/>
                      <a:pt x="2810" y="42649"/>
                      <a:pt x="7097" y="44792"/>
                    </a:cubicBezTo>
                    <a:lnTo>
                      <a:pt x="9204" y="44792"/>
                    </a:lnTo>
                    <a:lnTo>
                      <a:pt x="9204" y="43328"/>
                    </a:lnTo>
                    <a:cubicBezTo>
                      <a:pt x="5025" y="41804"/>
                      <a:pt x="2179" y="37827"/>
                      <a:pt x="2179" y="33291"/>
                    </a:cubicBezTo>
                    <a:lnTo>
                      <a:pt x="2179" y="1"/>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19" name="Google Shape;65;p15">
                <a:extLst>
                  <a:ext uri="{FF2B5EF4-FFF2-40B4-BE49-F238E27FC236}">
                    <a16:creationId xmlns:a16="http://schemas.microsoft.com/office/drawing/2014/main" id="{047FA5EE-7735-4A25-B040-6748EB9B2476}"/>
                  </a:ext>
                </a:extLst>
              </p:cNvPr>
              <p:cNvSpPr/>
              <p:nvPr/>
            </p:nvSpPr>
            <p:spPr>
              <a:xfrm>
                <a:off x="3460550" y="2443825"/>
                <a:ext cx="1240050" cy="589075"/>
              </a:xfrm>
              <a:custGeom>
                <a:avLst/>
                <a:gdLst/>
                <a:ahLst/>
                <a:cxnLst/>
                <a:rect l="l" t="t" r="r" b="b"/>
                <a:pathLst>
                  <a:path w="49602" h="23563" extrusionOk="0">
                    <a:moveTo>
                      <a:pt x="1" y="0"/>
                    </a:moveTo>
                    <a:cubicBezTo>
                      <a:pt x="4620" y="1917"/>
                      <a:pt x="7871" y="6477"/>
                      <a:pt x="7871" y="11788"/>
                    </a:cubicBezTo>
                    <a:cubicBezTo>
                      <a:pt x="7871" y="17098"/>
                      <a:pt x="4620" y="21646"/>
                      <a:pt x="1" y="23563"/>
                    </a:cubicBezTo>
                    <a:lnTo>
                      <a:pt x="37827" y="23563"/>
                    </a:lnTo>
                    <a:cubicBezTo>
                      <a:pt x="44328" y="23563"/>
                      <a:pt x="49602" y="18288"/>
                      <a:pt x="49602" y="11788"/>
                    </a:cubicBezTo>
                    <a:cubicBezTo>
                      <a:pt x="49602" y="5275"/>
                      <a:pt x="44328" y="0"/>
                      <a:pt x="37827" y="0"/>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n</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o </a:t>
                </a:r>
                <a:endPar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08.04</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.2023.</a:t>
                </a:r>
              </a:p>
            </p:txBody>
          </p:sp>
          <p:sp>
            <p:nvSpPr>
              <p:cNvPr id="24" name="Google Shape;70;p15">
                <a:extLst>
                  <a:ext uri="{FF2B5EF4-FFF2-40B4-BE49-F238E27FC236}">
                    <a16:creationId xmlns:a16="http://schemas.microsoft.com/office/drawing/2014/main" id="{2EF103CE-BDDE-444C-896B-DAA299702C69}"/>
                  </a:ext>
                </a:extLst>
              </p:cNvPr>
              <p:cNvSpPr txBox="1"/>
              <p:nvPr/>
            </p:nvSpPr>
            <p:spPr>
              <a:xfrm>
                <a:off x="2991765" y="1418150"/>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Līguma vai vienošanās slēgšana </a:t>
                </a:r>
              </a:p>
            </p:txBody>
          </p:sp>
        </p:grpSp>
        <p:grpSp>
          <p:nvGrpSpPr>
            <p:cNvPr id="25" name="Google Shape;85;p15">
              <a:extLst>
                <a:ext uri="{FF2B5EF4-FFF2-40B4-BE49-F238E27FC236}">
                  <a16:creationId xmlns:a16="http://schemas.microsoft.com/office/drawing/2014/main" id="{6BF3DA2B-B60D-42D8-B3EE-51C4578133AE}"/>
                </a:ext>
              </a:extLst>
            </p:cNvPr>
            <p:cNvGrpSpPr/>
            <p:nvPr/>
          </p:nvGrpSpPr>
          <p:grpSpPr>
            <a:xfrm>
              <a:off x="5024117" y="4025704"/>
              <a:ext cx="2562983" cy="2245134"/>
              <a:chOff x="4007988" y="2443825"/>
              <a:chExt cx="1922237" cy="1683850"/>
            </a:xfrm>
          </p:grpSpPr>
          <p:sp>
            <p:nvSpPr>
              <p:cNvPr id="26" name="Google Shape;86;p15">
                <a:extLst>
                  <a:ext uri="{FF2B5EF4-FFF2-40B4-BE49-F238E27FC236}">
                    <a16:creationId xmlns:a16="http://schemas.microsoft.com/office/drawing/2014/main" id="{7E221F70-72BC-48ED-A0E6-4420A590E4CB}"/>
                  </a:ext>
                </a:extLst>
              </p:cNvPr>
              <p:cNvSpPr/>
              <p:nvPr/>
            </p:nvSpPr>
            <p:spPr>
              <a:xfrm>
                <a:off x="5409300" y="2993300"/>
                <a:ext cx="230125" cy="1120100"/>
              </a:xfrm>
              <a:custGeom>
                <a:avLst/>
                <a:gdLst/>
                <a:ahLst/>
                <a:cxnLst/>
                <a:rect l="l" t="t" r="r" b="b"/>
                <a:pathLst>
                  <a:path w="9205" h="44804" extrusionOk="0">
                    <a:moveTo>
                      <a:pt x="7097" y="0"/>
                    </a:moveTo>
                    <a:cubicBezTo>
                      <a:pt x="2811" y="2143"/>
                      <a:pt x="1" y="6549"/>
                      <a:pt x="1" y="11514"/>
                    </a:cubicBezTo>
                    <a:lnTo>
                      <a:pt x="1" y="44803"/>
                    </a:lnTo>
                    <a:lnTo>
                      <a:pt x="2180" y="44803"/>
                    </a:lnTo>
                    <a:lnTo>
                      <a:pt x="2180" y="11514"/>
                    </a:lnTo>
                    <a:cubicBezTo>
                      <a:pt x="2180" y="6965"/>
                      <a:pt x="5025" y="2989"/>
                      <a:pt x="9204" y="1477"/>
                    </a:cubicBezTo>
                    <a:lnTo>
                      <a:pt x="9204"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27" name="Google Shape;87;p15">
                <a:extLst>
                  <a:ext uri="{FF2B5EF4-FFF2-40B4-BE49-F238E27FC236}">
                    <a16:creationId xmlns:a16="http://schemas.microsoft.com/office/drawing/2014/main" id="{F73DE97E-C81D-4B1C-8303-39006F728FB5}"/>
                  </a:ext>
                </a:extLst>
              </p:cNvPr>
              <p:cNvSpPr/>
              <p:nvPr/>
            </p:nvSpPr>
            <p:spPr>
              <a:xfrm>
                <a:off x="4645825" y="2443825"/>
                <a:ext cx="1240350" cy="589075"/>
              </a:xfrm>
              <a:custGeom>
                <a:avLst/>
                <a:gdLst/>
                <a:ahLst/>
                <a:cxnLst/>
                <a:rect l="l" t="t" r="r" b="b"/>
                <a:pathLst>
                  <a:path w="49614" h="23563" extrusionOk="0">
                    <a:moveTo>
                      <a:pt x="0" y="0"/>
                    </a:moveTo>
                    <a:cubicBezTo>
                      <a:pt x="4620" y="1917"/>
                      <a:pt x="7870" y="6477"/>
                      <a:pt x="7870" y="11788"/>
                    </a:cubicBezTo>
                    <a:cubicBezTo>
                      <a:pt x="7870" y="17098"/>
                      <a:pt x="4620" y="21646"/>
                      <a:pt x="0" y="23563"/>
                    </a:cubicBezTo>
                    <a:lnTo>
                      <a:pt x="37826" y="23563"/>
                    </a:lnTo>
                    <a:cubicBezTo>
                      <a:pt x="44339" y="23563"/>
                      <a:pt x="49614" y="18288"/>
                      <a:pt x="49614" y="11788"/>
                    </a:cubicBezTo>
                    <a:cubicBezTo>
                      <a:pt x="49614" y="5275"/>
                      <a:pt x="44339" y="0"/>
                      <a:pt x="37826" y="0"/>
                    </a:cubicBezTo>
                    <a:close/>
                  </a:path>
                </a:pathLst>
              </a:custGeom>
              <a:solidFill>
                <a:schemeClr val="tx2">
                  <a:lumMod val="40000"/>
                  <a:lumOff val="60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300" dirty="0">
                    <a:solidFill>
                      <a:srgbClr val="FFFFFF"/>
                    </a:solidFill>
                    <a:latin typeface="Verdana" panose="020B0604030504040204" pitchFamily="34" charset="0"/>
                    <a:ea typeface="Verdana" panose="020B0604030504040204" pitchFamily="34" charset="0"/>
                    <a:cs typeface="Fira Sans Extra Condensed"/>
                    <a:sym typeface="Fira Sans Extra Condensed"/>
                  </a:rPr>
                  <a:t>l</a:t>
                </a:r>
                <a:r>
                  <a:rPr lang="lv-LV" sz="1300" dirty="0" err="1">
                    <a:solidFill>
                      <a:srgbClr val="FFFFFF"/>
                    </a:solidFill>
                    <a:latin typeface="Verdana" panose="020B0604030504040204" pitchFamily="34" charset="0"/>
                    <a:ea typeface="Verdana" panose="020B0604030504040204" pitchFamily="34" charset="0"/>
                    <a:cs typeface="Fira Sans Extra Condensed"/>
                    <a:sym typeface="Fira Sans Extra Condensed"/>
                  </a:rPr>
                  <a:t>īdz</a:t>
                </a:r>
                <a:r>
                  <a:rPr lang="lv-LV" sz="1300" dirty="0">
                    <a:solidFill>
                      <a:srgbClr val="FFFFFF"/>
                    </a:solidFill>
                    <a:latin typeface="Verdana" panose="020B0604030504040204" pitchFamily="34" charset="0"/>
                    <a:ea typeface="Verdana" panose="020B0604030504040204" pitchFamily="34" charset="0"/>
                    <a:cs typeface="Fira Sans Extra Condensed"/>
                    <a:sym typeface="Fira Sans Extra Condensed"/>
                  </a:rPr>
                  <a:t> </a:t>
                </a:r>
                <a:endParaRPr lang="en-US" sz="13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a:p>
                <a:pPr algn="ctr">
                  <a:spcBef>
                    <a:spcPts val="0"/>
                  </a:spcBef>
                  <a:spcAft>
                    <a:spcPts val="0"/>
                  </a:spcAft>
                </a:pPr>
                <a:r>
                  <a:rPr lang="en-US" sz="1300" dirty="0">
                    <a:solidFill>
                      <a:srgbClr val="FFFFFF"/>
                    </a:solidFill>
                    <a:latin typeface="Verdana" panose="020B0604030504040204" pitchFamily="34" charset="0"/>
                    <a:ea typeface="Verdana" panose="020B0604030504040204" pitchFamily="34" charset="0"/>
                    <a:cs typeface="Fira Sans Extra Condensed"/>
                    <a:sym typeface="Fira Sans Extra Condensed"/>
                  </a:rPr>
                  <a:t>17</a:t>
                </a:r>
                <a:r>
                  <a:rPr lang="lv-LV" sz="1300" dirty="0">
                    <a:solidFill>
                      <a:srgbClr val="FFFFFF"/>
                    </a:solidFill>
                    <a:latin typeface="Verdana" panose="020B0604030504040204" pitchFamily="34" charset="0"/>
                    <a:ea typeface="Verdana" panose="020B0604030504040204" pitchFamily="34" charset="0"/>
                    <a:cs typeface="Fira Sans Extra Condensed"/>
                    <a:sym typeface="Fira Sans Extra Condensed"/>
                  </a:rPr>
                  <a:t>.0</a:t>
                </a:r>
                <a:r>
                  <a:rPr lang="en-US" sz="1300" dirty="0">
                    <a:solidFill>
                      <a:srgbClr val="FFFFFF"/>
                    </a:solidFill>
                    <a:latin typeface="Verdana" panose="020B0604030504040204" pitchFamily="34" charset="0"/>
                    <a:ea typeface="Verdana" panose="020B0604030504040204" pitchFamily="34" charset="0"/>
                    <a:cs typeface="Fira Sans Extra Condensed"/>
                    <a:sym typeface="Fira Sans Extra Condensed"/>
                  </a:rPr>
                  <a:t>6</a:t>
                </a:r>
                <a:r>
                  <a:rPr lang="lv-LV" sz="1300" dirty="0">
                    <a:solidFill>
                      <a:srgbClr val="FFFFFF"/>
                    </a:solidFill>
                    <a:latin typeface="Verdana" panose="020B0604030504040204" pitchFamily="34" charset="0"/>
                    <a:ea typeface="Verdana" panose="020B0604030504040204" pitchFamily="34" charset="0"/>
                    <a:cs typeface="Fira Sans Extra Condensed"/>
                    <a:sym typeface="Fira Sans Extra Condensed"/>
                  </a:rPr>
                  <a:t>.202</a:t>
                </a:r>
                <a:r>
                  <a:rPr lang="en-US" sz="1300" dirty="0">
                    <a:solidFill>
                      <a:srgbClr val="FFFFFF"/>
                    </a:solidFill>
                    <a:latin typeface="Verdana" panose="020B0604030504040204" pitchFamily="34" charset="0"/>
                    <a:ea typeface="Verdana" panose="020B0604030504040204" pitchFamily="34" charset="0"/>
                    <a:cs typeface="Fira Sans Extra Condensed"/>
                    <a:sym typeface="Fira Sans Extra Condensed"/>
                  </a:rPr>
                  <a:t>4</a:t>
                </a:r>
                <a:r>
                  <a:rPr lang="lv-LV" sz="13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r>
                  <a:rPr lang="en-US" sz="1300" dirty="0">
                    <a:solidFill>
                      <a:srgbClr val="FFFFFF"/>
                    </a:solidFill>
                    <a:latin typeface="Verdana" panose="020B0604030504040204" pitchFamily="34" charset="0"/>
                    <a:ea typeface="Verdana" panose="020B0604030504040204" pitchFamily="34" charset="0"/>
                    <a:cs typeface="Fira Sans Extra Condensed"/>
                    <a:sym typeface="Fira Sans Extra Condensed"/>
                  </a:rPr>
                  <a:t> (</a:t>
                </a:r>
                <a:r>
                  <a:rPr lang="en-US" sz="1300" dirty="0" err="1">
                    <a:solidFill>
                      <a:srgbClr val="FFFFFF"/>
                    </a:solidFill>
                    <a:latin typeface="Verdana" panose="020B0604030504040204" pitchFamily="34" charset="0"/>
                    <a:ea typeface="Verdana" panose="020B0604030504040204" pitchFamily="34" charset="0"/>
                    <a:cs typeface="Fira Sans Extra Condensed"/>
                    <a:sym typeface="Fira Sans Extra Condensed"/>
                  </a:rPr>
                  <a:t>līdz</a:t>
                </a:r>
                <a:r>
                  <a:rPr lang="en-US" sz="1300" dirty="0">
                    <a:solidFill>
                      <a:srgbClr val="FFFFFF"/>
                    </a:solidFill>
                    <a:latin typeface="Verdana" panose="020B0604030504040204" pitchFamily="34" charset="0"/>
                    <a:ea typeface="Verdana" panose="020B0604030504040204" pitchFamily="34" charset="0"/>
                    <a:cs typeface="Fira Sans Extra Condensed"/>
                    <a:sym typeface="Fira Sans Extra Condensed"/>
                  </a:rPr>
                  <a:t> 1,5 </a:t>
                </a:r>
                <a:r>
                  <a:rPr lang="en-US" sz="1300" dirty="0" err="1">
                    <a:solidFill>
                      <a:srgbClr val="FFFFFF"/>
                    </a:solidFill>
                    <a:latin typeface="Verdana" panose="020B0604030504040204" pitchFamily="34" charset="0"/>
                    <a:ea typeface="Verdana" panose="020B0604030504040204" pitchFamily="34" charset="0"/>
                    <a:cs typeface="Fira Sans Extra Condensed"/>
                    <a:sym typeface="Fira Sans Extra Condensed"/>
                  </a:rPr>
                  <a:t>mēn</a:t>
                </a:r>
                <a:r>
                  <a:rPr lang="en-US" sz="1300" dirty="0">
                    <a:solidFill>
                      <a:srgbClr val="FFFFFF"/>
                    </a:solidFill>
                    <a:latin typeface="Verdana" panose="020B0604030504040204" pitchFamily="34" charset="0"/>
                    <a:ea typeface="Verdana" panose="020B0604030504040204" pitchFamily="34" charset="0"/>
                    <a:cs typeface="Fira Sans Extra Condensed"/>
                    <a:sym typeface="Fira Sans Extra Condensed"/>
                  </a:rPr>
                  <a:t>.) </a:t>
                </a:r>
                <a:endParaRPr lang="lv-LV" sz="13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sp>
            <p:nvSpPr>
              <p:cNvPr id="28" name="Google Shape;88;p15">
                <a:extLst>
                  <a:ext uri="{FF2B5EF4-FFF2-40B4-BE49-F238E27FC236}">
                    <a16:creationId xmlns:a16="http://schemas.microsoft.com/office/drawing/2014/main" id="{DDE0267A-9F96-4747-A912-593C876F7A47}"/>
                  </a:ext>
                </a:extLst>
              </p:cNvPr>
              <p:cNvSpPr/>
              <p:nvPr/>
            </p:nvSpPr>
            <p:spPr>
              <a:xfrm>
                <a:off x="5668275" y="3945200"/>
                <a:ext cx="22050" cy="22050"/>
              </a:xfrm>
              <a:custGeom>
                <a:avLst/>
                <a:gdLst/>
                <a:ahLst/>
                <a:cxnLst/>
                <a:rect l="l" t="t" r="r" b="b"/>
                <a:pathLst>
                  <a:path w="882" h="882" extrusionOk="0">
                    <a:moveTo>
                      <a:pt x="441" y="0"/>
                    </a:moveTo>
                    <a:cubicBezTo>
                      <a:pt x="203" y="0"/>
                      <a:pt x="0" y="203"/>
                      <a:pt x="0" y="441"/>
                    </a:cubicBezTo>
                    <a:cubicBezTo>
                      <a:pt x="0" y="691"/>
                      <a:pt x="203" y="881"/>
                      <a:pt x="441" y="881"/>
                    </a:cubicBezTo>
                    <a:cubicBezTo>
                      <a:pt x="691" y="881"/>
                      <a:pt x="881" y="691"/>
                      <a:pt x="881" y="441"/>
                    </a:cubicBezTo>
                    <a:cubicBezTo>
                      <a:pt x="881" y="203"/>
                      <a:pt x="691"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29" name="Google Shape;89;p15">
                <a:extLst>
                  <a:ext uri="{FF2B5EF4-FFF2-40B4-BE49-F238E27FC236}">
                    <a16:creationId xmlns:a16="http://schemas.microsoft.com/office/drawing/2014/main" id="{58144797-77A0-4877-A26B-1B6DE4C6806B}"/>
                  </a:ext>
                </a:extLst>
              </p:cNvPr>
              <p:cNvSpPr/>
              <p:nvPr/>
            </p:nvSpPr>
            <p:spPr>
              <a:xfrm>
                <a:off x="5712325" y="3945200"/>
                <a:ext cx="22350" cy="22050"/>
              </a:xfrm>
              <a:custGeom>
                <a:avLst/>
                <a:gdLst/>
                <a:ahLst/>
                <a:cxnLst/>
                <a:rect l="l" t="t" r="r" b="b"/>
                <a:pathLst>
                  <a:path w="894" h="882" extrusionOk="0">
                    <a:moveTo>
                      <a:pt x="441" y="0"/>
                    </a:moveTo>
                    <a:cubicBezTo>
                      <a:pt x="203" y="0"/>
                      <a:pt x="0" y="203"/>
                      <a:pt x="0" y="441"/>
                    </a:cubicBezTo>
                    <a:cubicBezTo>
                      <a:pt x="0" y="691"/>
                      <a:pt x="203" y="881"/>
                      <a:pt x="441" y="881"/>
                    </a:cubicBezTo>
                    <a:cubicBezTo>
                      <a:pt x="691" y="881"/>
                      <a:pt x="893" y="691"/>
                      <a:pt x="893" y="441"/>
                    </a:cubicBezTo>
                    <a:cubicBezTo>
                      <a:pt x="893" y="203"/>
                      <a:pt x="691"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0" name="Google Shape;90;p15">
                <a:extLst>
                  <a:ext uri="{FF2B5EF4-FFF2-40B4-BE49-F238E27FC236}">
                    <a16:creationId xmlns:a16="http://schemas.microsoft.com/office/drawing/2014/main" id="{CF2ED186-B701-4DC7-A52B-D331D95CEF2B}"/>
                  </a:ext>
                </a:extLst>
              </p:cNvPr>
              <p:cNvSpPr/>
              <p:nvPr/>
            </p:nvSpPr>
            <p:spPr>
              <a:xfrm>
                <a:off x="5756675" y="3945200"/>
                <a:ext cx="22050" cy="22050"/>
              </a:xfrm>
              <a:custGeom>
                <a:avLst/>
                <a:gdLst/>
                <a:ahLst/>
                <a:cxnLst/>
                <a:rect l="l" t="t" r="r" b="b"/>
                <a:pathLst>
                  <a:path w="882" h="882" extrusionOk="0">
                    <a:moveTo>
                      <a:pt x="441" y="0"/>
                    </a:moveTo>
                    <a:cubicBezTo>
                      <a:pt x="191" y="0"/>
                      <a:pt x="0" y="203"/>
                      <a:pt x="0" y="441"/>
                    </a:cubicBezTo>
                    <a:cubicBezTo>
                      <a:pt x="0" y="691"/>
                      <a:pt x="191" y="881"/>
                      <a:pt x="441" y="881"/>
                    </a:cubicBezTo>
                    <a:cubicBezTo>
                      <a:pt x="679" y="881"/>
                      <a:pt x="881" y="691"/>
                      <a:pt x="881" y="441"/>
                    </a:cubicBezTo>
                    <a:cubicBezTo>
                      <a:pt x="881" y="203"/>
                      <a:pt x="679"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1" name="Google Shape;91;p15">
                <a:extLst>
                  <a:ext uri="{FF2B5EF4-FFF2-40B4-BE49-F238E27FC236}">
                    <a16:creationId xmlns:a16="http://schemas.microsoft.com/office/drawing/2014/main" id="{E5DC9F33-18D9-474E-83A9-795C26F8D4BE}"/>
                  </a:ext>
                </a:extLst>
              </p:cNvPr>
              <p:cNvSpPr/>
              <p:nvPr/>
            </p:nvSpPr>
            <p:spPr>
              <a:xfrm>
                <a:off x="5800725" y="3945200"/>
                <a:ext cx="22050" cy="22050"/>
              </a:xfrm>
              <a:custGeom>
                <a:avLst/>
                <a:gdLst/>
                <a:ahLst/>
                <a:cxnLst/>
                <a:rect l="l" t="t" r="r" b="b"/>
                <a:pathLst>
                  <a:path w="882" h="882" extrusionOk="0">
                    <a:moveTo>
                      <a:pt x="441" y="0"/>
                    </a:moveTo>
                    <a:cubicBezTo>
                      <a:pt x="191" y="0"/>
                      <a:pt x="1" y="203"/>
                      <a:pt x="1" y="441"/>
                    </a:cubicBezTo>
                    <a:cubicBezTo>
                      <a:pt x="1" y="691"/>
                      <a:pt x="191" y="881"/>
                      <a:pt x="441" y="881"/>
                    </a:cubicBezTo>
                    <a:cubicBezTo>
                      <a:pt x="679" y="881"/>
                      <a:pt x="882" y="691"/>
                      <a:pt x="882" y="441"/>
                    </a:cubicBezTo>
                    <a:cubicBezTo>
                      <a:pt x="882" y="203"/>
                      <a:pt x="679"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2" name="Google Shape;92;p15">
                <a:extLst>
                  <a:ext uri="{FF2B5EF4-FFF2-40B4-BE49-F238E27FC236}">
                    <a16:creationId xmlns:a16="http://schemas.microsoft.com/office/drawing/2014/main" id="{60DC1028-DF8D-4F42-B0B0-E6D1BD921B58}"/>
                  </a:ext>
                </a:extLst>
              </p:cNvPr>
              <p:cNvSpPr/>
              <p:nvPr/>
            </p:nvSpPr>
            <p:spPr>
              <a:xfrm>
                <a:off x="5614100" y="3803225"/>
                <a:ext cx="316125" cy="324450"/>
              </a:xfrm>
              <a:custGeom>
                <a:avLst/>
                <a:gdLst/>
                <a:ahLst/>
                <a:cxnLst/>
                <a:rect l="l" t="t" r="r" b="b"/>
                <a:pathLst>
                  <a:path w="12645" h="12978" extrusionOk="0">
                    <a:moveTo>
                      <a:pt x="11406" y="583"/>
                    </a:moveTo>
                    <a:cubicBezTo>
                      <a:pt x="11799" y="583"/>
                      <a:pt x="12192" y="881"/>
                      <a:pt x="12192" y="1286"/>
                    </a:cubicBezTo>
                    <a:lnTo>
                      <a:pt x="12192" y="5441"/>
                    </a:lnTo>
                    <a:lnTo>
                      <a:pt x="12204" y="5441"/>
                    </a:lnTo>
                    <a:cubicBezTo>
                      <a:pt x="12204" y="5763"/>
                      <a:pt x="12026" y="5882"/>
                      <a:pt x="12026" y="5882"/>
                    </a:cubicBezTo>
                    <a:lnTo>
                      <a:pt x="11966" y="5917"/>
                    </a:lnTo>
                    <a:cubicBezTo>
                      <a:pt x="11871" y="6025"/>
                      <a:pt x="11776" y="6132"/>
                      <a:pt x="11728" y="6156"/>
                    </a:cubicBezTo>
                    <a:lnTo>
                      <a:pt x="10418" y="7180"/>
                    </a:lnTo>
                    <a:lnTo>
                      <a:pt x="10418" y="3977"/>
                    </a:lnTo>
                    <a:cubicBezTo>
                      <a:pt x="10418" y="3274"/>
                      <a:pt x="9787" y="2667"/>
                      <a:pt x="9085" y="2667"/>
                    </a:cubicBezTo>
                    <a:lnTo>
                      <a:pt x="2822" y="2667"/>
                    </a:lnTo>
                    <a:lnTo>
                      <a:pt x="2822" y="1286"/>
                    </a:lnTo>
                    <a:cubicBezTo>
                      <a:pt x="2822" y="881"/>
                      <a:pt x="3120" y="583"/>
                      <a:pt x="3525" y="583"/>
                    </a:cubicBezTo>
                    <a:close/>
                    <a:moveTo>
                      <a:pt x="9085" y="3274"/>
                    </a:moveTo>
                    <a:cubicBezTo>
                      <a:pt x="9466" y="3274"/>
                      <a:pt x="9823" y="3596"/>
                      <a:pt x="9823" y="3977"/>
                    </a:cubicBezTo>
                    <a:lnTo>
                      <a:pt x="9823" y="8144"/>
                    </a:lnTo>
                    <a:cubicBezTo>
                      <a:pt x="9823" y="8442"/>
                      <a:pt x="9668" y="8561"/>
                      <a:pt x="9668" y="8561"/>
                    </a:cubicBezTo>
                    <a:lnTo>
                      <a:pt x="9621" y="8608"/>
                    </a:lnTo>
                    <a:cubicBezTo>
                      <a:pt x="9525" y="8704"/>
                      <a:pt x="9371" y="8823"/>
                      <a:pt x="9335" y="8846"/>
                    </a:cubicBezTo>
                    <a:lnTo>
                      <a:pt x="5358" y="11835"/>
                    </a:lnTo>
                    <a:lnTo>
                      <a:pt x="5358" y="8775"/>
                    </a:lnTo>
                    <a:lnTo>
                      <a:pt x="1203" y="8775"/>
                    </a:lnTo>
                    <a:cubicBezTo>
                      <a:pt x="810" y="8775"/>
                      <a:pt x="441" y="8525"/>
                      <a:pt x="441" y="8144"/>
                    </a:cubicBezTo>
                    <a:lnTo>
                      <a:pt x="441" y="3977"/>
                    </a:lnTo>
                    <a:cubicBezTo>
                      <a:pt x="441" y="3596"/>
                      <a:pt x="810" y="3274"/>
                      <a:pt x="1203" y="3274"/>
                    </a:cubicBezTo>
                    <a:close/>
                    <a:moveTo>
                      <a:pt x="3525" y="0"/>
                    </a:moveTo>
                    <a:cubicBezTo>
                      <a:pt x="2834" y="0"/>
                      <a:pt x="2227" y="595"/>
                      <a:pt x="2227" y="1286"/>
                    </a:cubicBezTo>
                    <a:lnTo>
                      <a:pt x="2227" y="2679"/>
                    </a:lnTo>
                    <a:lnTo>
                      <a:pt x="1203" y="2679"/>
                    </a:lnTo>
                    <a:cubicBezTo>
                      <a:pt x="500" y="2679"/>
                      <a:pt x="0" y="3274"/>
                      <a:pt x="0" y="3977"/>
                    </a:cubicBezTo>
                    <a:lnTo>
                      <a:pt x="0" y="8144"/>
                    </a:lnTo>
                    <a:cubicBezTo>
                      <a:pt x="0" y="8846"/>
                      <a:pt x="500" y="9370"/>
                      <a:pt x="1203" y="9370"/>
                    </a:cubicBezTo>
                    <a:lnTo>
                      <a:pt x="4906" y="9370"/>
                    </a:lnTo>
                    <a:lnTo>
                      <a:pt x="4906" y="12978"/>
                    </a:lnTo>
                    <a:lnTo>
                      <a:pt x="9680" y="9323"/>
                    </a:lnTo>
                    <a:cubicBezTo>
                      <a:pt x="9799" y="9251"/>
                      <a:pt x="9978" y="9085"/>
                      <a:pt x="10061" y="9001"/>
                    </a:cubicBezTo>
                    <a:cubicBezTo>
                      <a:pt x="10144" y="8918"/>
                      <a:pt x="10406" y="8656"/>
                      <a:pt x="10406" y="8144"/>
                    </a:cubicBezTo>
                    <a:lnTo>
                      <a:pt x="10406" y="7834"/>
                    </a:lnTo>
                    <a:lnTo>
                      <a:pt x="11990" y="6608"/>
                    </a:lnTo>
                    <a:cubicBezTo>
                      <a:pt x="12109" y="6537"/>
                      <a:pt x="12252" y="6370"/>
                      <a:pt x="12335" y="6287"/>
                    </a:cubicBezTo>
                    <a:cubicBezTo>
                      <a:pt x="12419" y="6203"/>
                      <a:pt x="12645" y="5953"/>
                      <a:pt x="12645" y="5441"/>
                    </a:cubicBezTo>
                    <a:lnTo>
                      <a:pt x="12645" y="1286"/>
                    </a:lnTo>
                    <a:cubicBezTo>
                      <a:pt x="12645" y="595"/>
                      <a:pt x="12097" y="0"/>
                      <a:pt x="11406"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4" name="Google Shape;94;p15">
                <a:extLst>
                  <a:ext uri="{FF2B5EF4-FFF2-40B4-BE49-F238E27FC236}">
                    <a16:creationId xmlns:a16="http://schemas.microsoft.com/office/drawing/2014/main" id="{DFC61678-E732-48E9-A614-55FC9B8D4736}"/>
                  </a:ext>
                </a:extLst>
              </p:cNvPr>
              <p:cNvSpPr txBox="1"/>
              <p:nvPr/>
            </p:nvSpPr>
            <p:spPr>
              <a:xfrm>
                <a:off x="4007988" y="3343088"/>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Nosacījumu izpilde</a:t>
                </a:r>
                <a:r>
                  <a:rPr lang="en-US" sz="1400"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 (</a:t>
                </a:r>
                <a:r>
                  <a:rPr lang="en-US" sz="1400" b="1" dirty="0">
                    <a:solidFill>
                      <a:srgbClr val="0070C0"/>
                    </a:solidFill>
                    <a:latin typeface="Verdana" panose="020B0604030504040204" pitchFamily="34" charset="0"/>
                    <a:ea typeface="Verdana" panose="020B0604030504040204" pitchFamily="34" charset="0"/>
                    <a:cs typeface="Fira Sans Extra Condensed Medium"/>
                    <a:sym typeface="Fira Sans Extra Condensed Medium"/>
                  </a:rPr>
                  <a:t>1 PI </a:t>
                </a:r>
                <a:r>
                  <a:rPr lang="en-US" sz="1400" b="1" dirty="0" err="1">
                    <a:solidFill>
                      <a:srgbClr val="0070C0"/>
                    </a:solidFill>
                    <a:latin typeface="Verdana" panose="020B0604030504040204" pitchFamily="34" charset="0"/>
                    <a:ea typeface="Verdana" panose="020B0604030504040204" pitchFamily="34" charset="0"/>
                    <a:cs typeface="Fira Sans Extra Condensed Medium"/>
                    <a:sym typeface="Fira Sans Extra Condensed Medium"/>
                  </a:rPr>
                  <a:t>precizēšanas</a:t>
                </a:r>
                <a:r>
                  <a:rPr lang="en-US" sz="1400" b="1" dirty="0">
                    <a:solidFill>
                      <a:srgbClr val="0070C0"/>
                    </a:solidFill>
                    <a:latin typeface="Verdana" panose="020B0604030504040204" pitchFamily="34" charset="0"/>
                    <a:ea typeface="Verdana" panose="020B0604030504040204" pitchFamily="34" charset="0"/>
                    <a:cs typeface="Fira Sans Extra Condensed Medium"/>
                    <a:sym typeface="Fira Sans Extra Condensed Medium"/>
                  </a:rPr>
                  <a:t>  </a:t>
                </a:r>
                <a:r>
                  <a:rPr lang="en-US" sz="1400" b="1" dirty="0" err="1">
                    <a:solidFill>
                      <a:srgbClr val="0070C0"/>
                    </a:solidFill>
                    <a:latin typeface="Verdana" panose="020B0604030504040204" pitchFamily="34" charset="0"/>
                    <a:ea typeface="Verdana" panose="020B0604030504040204" pitchFamily="34" charset="0"/>
                    <a:cs typeface="Fira Sans Extra Condensed Medium"/>
                    <a:sym typeface="Fira Sans Extra Condensed Medium"/>
                  </a:rPr>
                  <a:t>reize</a:t>
                </a:r>
                <a:r>
                  <a:rPr lang="en-US" sz="1400"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a:t>
                </a:r>
                <a:endParaRPr lang="lv-LV" sz="1400"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endParaRPr>
              </a:p>
            </p:txBody>
          </p:sp>
        </p:grpSp>
        <p:grpSp>
          <p:nvGrpSpPr>
            <p:cNvPr id="35" name="Google Shape;71;p15">
              <a:extLst>
                <a:ext uri="{FF2B5EF4-FFF2-40B4-BE49-F238E27FC236}">
                  <a16:creationId xmlns:a16="http://schemas.microsoft.com/office/drawing/2014/main" id="{81E78F8B-2487-44EF-B163-031AD6D3ABEF}"/>
                </a:ext>
              </a:extLst>
            </p:cNvPr>
            <p:cNvGrpSpPr/>
            <p:nvPr/>
          </p:nvGrpSpPr>
          <p:grpSpPr>
            <a:xfrm>
              <a:off x="6652750" y="2606525"/>
              <a:ext cx="2403385" cy="2212868"/>
              <a:chOff x="5334986" y="1373249"/>
              <a:chExt cx="1802539" cy="1659651"/>
            </a:xfrm>
          </p:grpSpPr>
          <p:sp>
            <p:nvSpPr>
              <p:cNvPr id="36" name="Google Shape;72;p15">
                <a:extLst>
                  <a:ext uri="{FF2B5EF4-FFF2-40B4-BE49-F238E27FC236}">
                    <a16:creationId xmlns:a16="http://schemas.microsoft.com/office/drawing/2014/main" id="{88442F57-704A-4C8F-A793-35C35F03C556}"/>
                  </a:ext>
                </a:extLst>
              </p:cNvPr>
              <p:cNvSpPr/>
              <p:nvPr/>
            </p:nvSpPr>
            <p:spPr>
              <a:xfrm>
                <a:off x="6657075" y="1382375"/>
                <a:ext cx="230425" cy="1119800"/>
              </a:xfrm>
              <a:custGeom>
                <a:avLst/>
                <a:gdLst/>
                <a:ahLst/>
                <a:cxnLst/>
                <a:rect l="l" t="t" r="r" b="b"/>
                <a:pathLst>
                  <a:path w="9217" h="44792" extrusionOk="0">
                    <a:moveTo>
                      <a:pt x="1" y="1"/>
                    </a:moveTo>
                    <a:lnTo>
                      <a:pt x="1" y="33291"/>
                    </a:lnTo>
                    <a:cubicBezTo>
                      <a:pt x="1" y="38244"/>
                      <a:pt x="2823" y="42649"/>
                      <a:pt x="7097" y="44792"/>
                    </a:cubicBezTo>
                    <a:lnTo>
                      <a:pt x="9216" y="44792"/>
                    </a:lnTo>
                    <a:lnTo>
                      <a:pt x="9216" y="43328"/>
                    </a:lnTo>
                    <a:cubicBezTo>
                      <a:pt x="5025" y="41804"/>
                      <a:pt x="2192" y="37827"/>
                      <a:pt x="2192" y="33291"/>
                    </a:cubicBezTo>
                    <a:lnTo>
                      <a:pt x="2192" y="1"/>
                    </a:lnTo>
                    <a:close/>
                  </a:path>
                </a:pathLst>
              </a:custGeom>
              <a:solidFill>
                <a:schemeClr val="accent1">
                  <a:lumMod val="75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7" name="Google Shape;73;p15">
                <a:extLst>
                  <a:ext uri="{FF2B5EF4-FFF2-40B4-BE49-F238E27FC236}">
                    <a16:creationId xmlns:a16="http://schemas.microsoft.com/office/drawing/2014/main" id="{0D561D5F-5876-49AB-9897-942FE7192F6E}"/>
                  </a:ext>
                </a:extLst>
              </p:cNvPr>
              <p:cNvSpPr/>
              <p:nvPr/>
            </p:nvSpPr>
            <p:spPr>
              <a:xfrm>
                <a:off x="5831075" y="2443825"/>
                <a:ext cx="1240375" cy="589075"/>
              </a:xfrm>
              <a:custGeom>
                <a:avLst/>
                <a:gdLst/>
                <a:ahLst/>
                <a:cxnLst/>
                <a:rect l="l" t="t" r="r" b="b"/>
                <a:pathLst>
                  <a:path w="49615" h="23563" extrusionOk="0">
                    <a:moveTo>
                      <a:pt x="1" y="0"/>
                    </a:moveTo>
                    <a:cubicBezTo>
                      <a:pt x="4621" y="1917"/>
                      <a:pt x="7871" y="6477"/>
                      <a:pt x="7871" y="11788"/>
                    </a:cubicBezTo>
                    <a:cubicBezTo>
                      <a:pt x="7871" y="17098"/>
                      <a:pt x="4621" y="21646"/>
                      <a:pt x="1" y="23563"/>
                    </a:cubicBezTo>
                    <a:lnTo>
                      <a:pt x="37827" y="23563"/>
                    </a:lnTo>
                    <a:cubicBezTo>
                      <a:pt x="44340" y="23563"/>
                      <a:pt x="49614" y="18288"/>
                      <a:pt x="49614" y="11788"/>
                    </a:cubicBezTo>
                    <a:cubicBezTo>
                      <a:pt x="49614" y="5275"/>
                      <a:pt x="44340" y="0"/>
                      <a:pt x="37827" y="0"/>
                    </a:cubicBezTo>
                    <a:close/>
                  </a:path>
                </a:pathLst>
              </a:custGeom>
              <a:solidFill>
                <a:schemeClr val="accent1">
                  <a:lumMod val="75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l</a:t>
                </a:r>
                <a:r>
                  <a:rPr lang="lv-LV" sz="1400" dirty="0" err="1">
                    <a:solidFill>
                      <a:srgbClr val="FFFFFF"/>
                    </a:solidFill>
                    <a:latin typeface="Verdana" panose="020B0604030504040204" pitchFamily="34" charset="0"/>
                    <a:ea typeface="Verdana" panose="020B0604030504040204" pitchFamily="34" charset="0"/>
                    <a:cs typeface="Fira Sans Extra Condensed"/>
                    <a:sym typeface="Fira Sans Extra Condensed"/>
                  </a:rPr>
                  <a:t>īdz</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 </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16</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.0</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8</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.202</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4</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p>
            </p:txBody>
          </p:sp>
          <p:sp>
            <p:nvSpPr>
              <p:cNvPr id="39" name="Google Shape;75;p15">
                <a:extLst>
                  <a:ext uri="{FF2B5EF4-FFF2-40B4-BE49-F238E27FC236}">
                    <a16:creationId xmlns:a16="http://schemas.microsoft.com/office/drawing/2014/main" id="{67446677-CF81-4B98-91C1-37E12F30B2B7}"/>
                  </a:ext>
                </a:extLst>
              </p:cNvPr>
              <p:cNvSpPr/>
              <p:nvPr/>
            </p:nvSpPr>
            <p:spPr>
              <a:xfrm>
                <a:off x="6877350" y="1382225"/>
                <a:ext cx="260175" cy="250200"/>
              </a:xfrm>
              <a:custGeom>
                <a:avLst/>
                <a:gdLst/>
                <a:ahLst/>
                <a:cxnLst/>
                <a:rect l="l" t="t" r="r" b="b"/>
                <a:pathLst>
                  <a:path w="10407" h="10008" extrusionOk="0">
                    <a:moveTo>
                      <a:pt x="4507" y="611"/>
                    </a:moveTo>
                    <a:cubicBezTo>
                      <a:pt x="5403" y="611"/>
                      <a:pt x="6299" y="953"/>
                      <a:pt x="6977" y="1638"/>
                    </a:cubicBezTo>
                    <a:cubicBezTo>
                      <a:pt x="8335" y="2995"/>
                      <a:pt x="8335" y="5222"/>
                      <a:pt x="6977" y="6579"/>
                    </a:cubicBezTo>
                    <a:cubicBezTo>
                      <a:pt x="6299" y="7258"/>
                      <a:pt x="5403" y="7597"/>
                      <a:pt x="4507" y="7597"/>
                    </a:cubicBezTo>
                    <a:cubicBezTo>
                      <a:pt x="3611" y="7597"/>
                      <a:pt x="2715" y="7258"/>
                      <a:pt x="2036" y="6579"/>
                    </a:cubicBezTo>
                    <a:cubicBezTo>
                      <a:pt x="667" y="5222"/>
                      <a:pt x="667" y="2995"/>
                      <a:pt x="2036" y="1638"/>
                    </a:cubicBezTo>
                    <a:cubicBezTo>
                      <a:pt x="2715" y="953"/>
                      <a:pt x="3611" y="611"/>
                      <a:pt x="4507" y="611"/>
                    </a:cubicBezTo>
                    <a:close/>
                    <a:moveTo>
                      <a:pt x="8299" y="7365"/>
                    </a:moveTo>
                    <a:lnTo>
                      <a:pt x="9537" y="8603"/>
                    </a:lnTo>
                    <a:lnTo>
                      <a:pt x="9002" y="9139"/>
                    </a:lnTo>
                    <a:lnTo>
                      <a:pt x="7763" y="7901"/>
                    </a:lnTo>
                    <a:lnTo>
                      <a:pt x="8299" y="7365"/>
                    </a:lnTo>
                    <a:close/>
                    <a:moveTo>
                      <a:pt x="4507" y="1"/>
                    </a:moveTo>
                    <a:cubicBezTo>
                      <a:pt x="3456" y="1"/>
                      <a:pt x="2405" y="400"/>
                      <a:pt x="1608" y="1197"/>
                    </a:cubicBezTo>
                    <a:cubicBezTo>
                      <a:pt x="0" y="2805"/>
                      <a:pt x="0" y="5412"/>
                      <a:pt x="1608" y="7008"/>
                    </a:cubicBezTo>
                    <a:cubicBezTo>
                      <a:pt x="2404" y="7811"/>
                      <a:pt x="3452" y="8210"/>
                      <a:pt x="4502" y="8210"/>
                    </a:cubicBezTo>
                    <a:cubicBezTo>
                      <a:pt x="5445" y="8210"/>
                      <a:pt x="6390" y="7888"/>
                      <a:pt x="7156" y="7246"/>
                    </a:cubicBezTo>
                    <a:lnTo>
                      <a:pt x="7358" y="7448"/>
                    </a:lnTo>
                    <a:lnTo>
                      <a:pt x="6894" y="7901"/>
                    </a:lnTo>
                    <a:lnTo>
                      <a:pt x="9002" y="10008"/>
                    </a:lnTo>
                    <a:lnTo>
                      <a:pt x="10406" y="8603"/>
                    </a:lnTo>
                    <a:lnTo>
                      <a:pt x="8299" y="6496"/>
                    </a:lnTo>
                    <a:lnTo>
                      <a:pt x="7835" y="6960"/>
                    </a:lnTo>
                    <a:lnTo>
                      <a:pt x="7644" y="6758"/>
                    </a:lnTo>
                    <a:cubicBezTo>
                      <a:pt x="9002" y="5150"/>
                      <a:pt x="8930" y="2721"/>
                      <a:pt x="7406" y="1197"/>
                    </a:cubicBezTo>
                    <a:cubicBezTo>
                      <a:pt x="6608" y="400"/>
                      <a:pt x="5558" y="1"/>
                      <a:pt x="4507" y="1"/>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41" name="Google Shape;77;p15">
                <a:extLst>
                  <a:ext uri="{FF2B5EF4-FFF2-40B4-BE49-F238E27FC236}">
                    <a16:creationId xmlns:a16="http://schemas.microsoft.com/office/drawing/2014/main" id="{67E57F91-B764-4260-9A7C-067E7AEA6945}"/>
                  </a:ext>
                </a:extLst>
              </p:cNvPr>
              <p:cNvSpPr txBox="1"/>
              <p:nvPr/>
            </p:nvSpPr>
            <p:spPr>
              <a:xfrm>
                <a:off x="5334986" y="1373249"/>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Precizējumu vērtēšana</a:t>
                </a:r>
              </a:p>
            </p:txBody>
          </p:sp>
        </p:grpSp>
        <p:grpSp>
          <p:nvGrpSpPr>
            <p:cNvPr id="42" name="Google Shape;95;p15">
              <a:extLst>
                <a:ext uri="{FF2B5EF4-FFF2-40B4-BE49-F238E27FC236}">
                  <a16:creationId xmlns:a16="http://schemas.microsoft.com/office/drawing/2014/main" id="{DBBAC2EC-7508-4C7F-927B-29E798B61517}"/>
                </a:ext>
              </a:extLst>
            </p:cNvPr>
            <p:cNvGrpSpPr/>
            <p:nvPr/>
          </p:nvGrpSpPr>
          <p:grpSpPr>
            <a:xfrm>
              <a:off x="7870399" y="4025705"/>
              <a:ext cx="2524400" cy="2226101"/>
              <a:chOff x="6363400" y="2443825"/>
              <a:chExt cx="1893300" cy="1669575"/>
            </a:xfrm>
          </p:grpSpPr>
          <p:sp>
            <p:nvSpPr>
              <p:cNvPr id="43" name="Google Shape;96;p15">
                <a:extLst>
                  <a:ext uri="{FF2B5EF4-FFF2-40B4-BE49-F238E27FC236}">
                    <a16:creationId xmlns:a16="http://schemas.microsoft.com/office/drawing/2014/main" id="{45531309-A105-4019-AF83-022A666BEE71}"/>
                  </a:ext>
                </a:extLst>
              </p:cNvPr>
              <p:cNvSpPr/>
              <p:nvPr/>
            </p:nvSpPr>
            <p:spPr>
              <a:xfrm>
                <a:off x="7779850" y="2993300"/>
                <a:ext cx="230100" cy="1120100"/>
              </a:xfrm>
              <a:custGeom>
                <a:avLst/>
                <a:gdLst/>
                <a:ahLst/>
                <a:cxnLst/>
                <a:rect l="l" t="t" r="r" b="b"/>
                <a:pathLst>
                  <a:path w="9204" h="44804" extrusionOk="0">
                    <a:moveTo>
                      <a:pt x="7096"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rgbClr val="92D050"/>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44" name="Google Shape;97;p15">
                <a:extLst>
                  <a:ext uri="{FF2B5EF4-FFF2-40B4-BE49-F238E27FC236}">
                    <a16:creationId xmlns:a16="http://schemas.microsoft.com/office/drawing/2014/main" id="{5594A65B-458A-4138-8A4D-99225A6BDB87}"/>
                  </a:ext>
                </a:extLst>
              </p:cNvPr>
              <p:cNvSpPr/>
              <p:nvPr/>
            </p:nvSpPr>
            <p:spPr>
              <a:xfrm>
                <a:off x="7016350" y="2443825"/>
                <a:ext cx="1240350" cy="589075"/>
              </a:xfrm>
              <a:custGeom>
                <a:avLst/>
                <a:gdLst/>
                <a:ahLst/>
                <a:cxnLst/>
                <a:rect l="l" t="t" r="r" b="b"/>
                <a:pathLst>
                  <a:path w="49614" h="23563" extrusionOk="0">
                    <a:moveTo>
                      <a:pt x="1" y="0"/>
                    </a:moveTo>
                    <a:cubicBezTo>
                      <a:pt x="4620" y="1917"/>
                      <a:pt x="7871" y="6477"/>
                      <a:pt x="7871" y="11788"/>
                    </a:cubicBezTo>
                    <a:cubicBezTo>
                      <a:pt x="7871" y="17098"/>
                      <a:pt x="4620" y="21646"/>
                      <a:pt x="1" y="23563"/>
                    </a:cubicBezTo>
                    <a:lnTo>
                      <a:pt x="37827" y="23563"/>
                    </a:lnTo>
                    <a:cubicBezTo>
                      <a:pt x="44340" y="23563"/>
                      <a:pt x="49614" y="18288"/>
                      <a:pt x="49614" y="11788"/>
                    </a:cubicBezTo>
                    <a:cubicBezTo>
                      <a:pt x="49614" y="5275"/>
                      <a:pt x="44340" y="0"/>
                      <a:pt x="37827" y="0"/>
                    </a:cubicBezTo>
                    <a:close/>
                  </a:path>
                </a:pathLst>
              </a:custGeom>
              <a:solidFill>
                <a:schemeClr val="accent3"/>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n</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o</a:t>
                </a:r>
                <a:endPar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a:p>
                <a:pPr algn="ctr">
                  <a:spcBef>
                    <a:spcPts val="0"/>
                  </a:spcBef>
                  <a:spcAft>
                    <a:spcPts val="0"/>
                  </a:spcAft>
                </a:pP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 </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19</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.0</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2</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.202</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4</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p>
            </p:txBody>
          </p:sp>
          <p:sp>
            <p:nvSpPr>
              <p:cNvPr id="48" name="Google Shape;101;p15">
                <a:extLst>
                  <a:ext uri="{FF2B5EF4-FFF2-40B4-BE49-F238E27FC236}">
                    <a16:creationId xmlns:a16="http://schemas.microsoft.com/office/drawing/2014/main" id="{C2D06777-7487-4E9C-93A1-F3C8DFE85F1C}"/>
                  </a:ext>
                </a:extLst>
              </p:cNvPr>
              <p:cNvSpPr txBox="1"/>
              <p:nvPr/>
            </p:nvSpPr>
            <p:spPr>
              <a:xfrm>
                <a:off x="6363400" y="3277794"/>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Līguma vai vienošanās slēgšana </a:t>
                </a:r>
              </a:p>
            </p:txBody>
          </p:sp>
        </p:grpSp>
      </p:grpSp>
      <p:pic>
        <p:nvPicPr>
          <p:cNvPr id="49" name="Picture 48">
            <a:extLst>
              <a:ext uri="{FF2B5EF4-FFF2-40B4-BE49-F238E27FC236}">
                <a16:creationId xmlns:a16="http://schemas.microsoft.com/office/drawing/2014/main" id="{E018DBAB-18CB-469B-92B7-5DF66B87919E}"/>
              </a:ext>
            </a:extLst>
          </p:cNvPr>
          <p:cNvPicPr>
            <a:picLocks noChangeAspect="1"/>
          </p:cNvPicPr>
          <p:nvPr/>
        </p:nvPicPr>
        <p:blipFill>
          <a:blip r:embed="rId3"/>
          <a:stretch>
            <a:fillRect/>
          </a:stretch>
        </p:blipFill>
        <p:spPr>
          <a:xfrm>
            <a:off x="10148395" y="5272296"/>
            <a:ext cx="375613" cy="499395"/>
          </a:xfrm>
          <a:prstGeom prst="rect">
            <a:avLst/>
          </a:prstGeom>
        </p:spPr>
      </p:pic>
      <p:pic>
        <p:nvPicPr>
          <p:cNvPr id="50" name="Picture 49">
            <a:extLst>
              <a:ext uri="{FF2B5EF4-FFF2-40B4-BE49-F238E27FC236}">
                <a16:creationId xmlns:a16="http://schemas.microsoft.com/office/drawing/2014/main" id="{23A40438-C122-42D9-B871-DD2A2BF1B413}"/>
              </a:ext>
            </a:extLst>
          </p:cNvPr>
          <p:cNvPicPr>
            <a:picLocks noChangeAspect="1"/>
          </p:cNvPicPr>
          <p:nvPr/>
        </p:nvPicPr>
        <p:blipFill>
          <a:blip r:embed="rId4"/>
          <a:stretch>
            <a:fillRect/>
          </a:stretch>
        </p:blipFill>
        <p:spPr>
          <a:xfrm>
            <a:off x="5921090" y="2254301"/>
            <a:ext cx="442914" cy="588875"/>
          </a:xfrm>
          <a:prstGeom prst="rect">
            <a:avLst/>
          </a:prstGeom>
        </p:spPr>
      </p:pic>
      <p:pic>
        <p:nvPicPr>
          <p:cNvPr id="51" name="Picture 50">
            <a:extLst>
              <a:ext uri="{FF2B5EF4-FFF2-40B4-BE49-F238E27FC236}">
                <a16:creationId xmlns:a16="http://schemas.microsoft.com/office/drawing/2014/main" id="{AB5CE438-B1D8-4A7E-8626-E1555C6331FA}"/>
              </a:ext>
            </a:extLst>
          </p:cNvPr>
          <p:cNvPicPr>
            <a:picLocks noChangeAspect="1"/>
          </p:cNvPicPr>
          <p:nvPr/>
        </p:nvPicPr>
        <p:blipFill>
          <a:blip r:embed="rId5"/>
          <a:stretch>
            <a:fillRect/>
          </a:stretch>
        </p:blipFill>
        <p:spPr>
          <a:xfrm>
            <a:off x="3052599" y="2258799"/>
            <a:ext cx="619160" cy="502208"/>
          </a:xfrm>
          <a:prstGeom prst="rect">
            <a:avLst/>
          </a:prstGeom>
        </p:spPr>
      </p:pic>
    </p:spTree>
    <p:extLst>
      <p:ext uri="{BB962C8B-B14F-4D97-AF65-F5344CB8AC3E}">
        <p14:creationId xmlns:p14="http://schemas.microsoft.com/office/powerpoint/2010/main" val="1852905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Placeholder 2">
            <a:extLst>
              <a:ext uri="{FF2B5EF4-FFF2-40B4-BE49-F238E27FC236}">
                <a16:creationId xmlns:a16="http://schemas.microsoft.com/office/drawing/2014/main" id="{7E0C9983-AAD6-5C3E-DA88-17A56A509BBF}"/>
              </a:ext>
            </a:extLst>
          </p:cNvPr>
          <p:cNvSpPr>
            <a:spLocks noGrp="1"/>
          </p:cNvSpPr>
          <p:nvPr>
            <p:ph type="body" sz="quarter" idx="10"/>
          </p:nvPr>
        </p:nvSpPr>
        <p:spPr>
          <a:xfrm>
            <a:off x="914400" y="2792361"/>
            <a:ext cx="10363200" cy="1917292"/>
          </a:xfrm>
        </p:spPr>
        <p:txBody>
          <a:bodyPr>
            <a:normAutofit fontScale="62500" lnSpcReduction="20000"/>
          </a:bodyPr>
          <a:lstStyle/>
          <a:p>
            <a:endParaRPr lang="en-US" sz="2400" b="1" dirty="0">
              <a:solidFill>
                <a:schemeClr val="tx2"/>
              </a:solidFill>
            </a:endParaRPr>
          </a:p>
          <a:p>
            <a:r>
              <a:rPr lang="lv-LV" sz="2400" b="1" dirty="0">
                <a:solidFill>
                  <a:schemeClr val="tx2"/>
                </a:solidFill>
              </a:rPr>
              <a:t>Paldies par uzmanību!</a:t>
            </a:r>
            <a:br>
              <a:rPr lang="lv-LV" sz="2400" b="1" dirty="0">
                <a:solidFill>
                  <a:schemeClr val="tx2"/>
                </a:solidFill>
              </a:rPr>
            </a:br>
            <a:br>
              <a:rPr lang="lv-LV" sz="1200" dirty="0"/>
            </a:br>
            <a:r>
              <a:rPr lang="en-US" sz="1700" b="0" dirty="0"/>
              <a:t>Karina Visikovska</a:t>
            </a:r>
            <a:r>
              <a:rPr lang="lv-LV" sz="1700" b="0" dirty="0"/>
              <a:t>, Infrastruktūras projektu atlases nodaļas vadošā eksperte </a:t>
            </a:r>
            <a:br>
              <a:rPr lang="lv-LV" sz="1700" b="0" dirty="0"/>
            </a:br>
            <a:r>
              <a:rPr lang="lv-LV" sz="1700" b="0" i="0" u="sng" strike="noStrike" baseline="0" dirty="0">
                <a:solidFill>
                  <a:srgbClr val="0000FF"/>
                </a:solidFill>
                <a:hlinkClick r:id="rId3" action="ppaction://hlinkfile"/>
              </a:rPr>
              <a:t>karina.visikovska@cfla.gov.lv</a:t>
            </a:r>
            <a:br>
              <a:rPr lang="lv-LV" sz="1700" b="0" i="0" u="none" strike="noStrike" baseline="0" dirty="0">
                <a:solidFill>
                  <a:srgbClr val="0000FF"/>
                </a:solidFill>
                <a:hlinkClick r:id="rId3" action="ppaction://hlinkfile"/>
              </a:rPr>
            </a:br>
            <a:endParaRPr lang="lv-LV" sz="1700" b="0" i="0" u="none" strike="noStrike" baseline="0" dirty="0">
              <a:solidFill>
                <a:srgbClr val="0000FF"/>
              </a:solidFill>
              <a:hlinkClick r:id="rId3" action="ppaction://hlinkfile"/>
            </a:endParaRPr>
          </a:p>
          <a:p>
            <a:r>
              <a:rPr lang="en-US" sz="1700" dirty="0"/>
              <a:t>t</a:t>
            </a:r>
            <a:r>
              <a:rPr lang="lv-LV" sz="1700" dirty="0"/>
              <a:t>el. 20019248</a:t>
            </a:r>
            <a:endParaRPr lang="en-US" sz="1700" dirty="0"/>
          </a:p>
          <a:p>
            <a:endParaRPr lang="lv-LV" sz="1200" dirty="0"/>
          </a:p>
          <a:p>
            <a:endParaRPr lang="en-US" altLang="lv-LV" sz="1200" b="1" dirty="0">
              <a:solidFill>
                <a:srgbClr val="FF0000"/>
              </a:solidFill>
            </a:endParaRPr>
          </a:p>
          <a:p>
            <a:endParaRPr lang="lv-LV" altLang="lv-LV" sz="1700" b="1" dirty="0">
              <a:solidFill>
                <a:srgbClr val="FF0000"/>
              </a:solidFill>
            </a:endParaRPr>
          </a:p>
          <a:p>
            <a:pPr algn="l"/>
            <a:r>
              <a:rPr lang="lv-LV" sz="1700" dirty="0">
                <a:solidFill>
                  <a:schemeClr val="tx2"/>
                </a:solidFill>
              </a:rPr>
              <a:t>Ja nepieciešama tehniska palīdzība</a:t>
            </a:r>
            <a:r>
              <a:rPr lang="en-US" sz="1700" dirty="0">
                <a:solidFill>
                  <a:schemeClr val="tx2"/>
                </a:solidFill>
              </a:rPr>
              <a:t> </a:t>
            </a:r>
            <a:r>
              <a:rPr lang="en-US" sz="1700" dirty="0" err="1">
                <a:solidFill>
                  <a:schemeClr val="tx2"/>
                </a:solidFill>
              </a:rPr>
              <a:t>darbam</a:t>
            </a:r>
            <a:r>
              <a:rPr lang="en-US" sz="1700" dirty="0">
                <a:solidFill>
                  <a:schemeClr val="tx2"/>
                </a:solidFill>
              </a:rPr>
              <a:t> </a:t>
            </a:r>
            <a:r>
              <a:rPr lang="en-US" sz="1700" dirty="0" err="1">
                <a:solidFill>
                  <a:schemeClr val="tx2"/>
                </a:solidFill>
              </a:rPr>
              <a:t>ar</a:t>
            </a:r>
            <a:r>
              <a:rPr lang="en-US" sz="1700" dirty="0">
                <a:solidFill>
                  <a:schemeClr val="tx2"/>
                </a:solidFill>
              </a:rPr>
              <a:t> KPVIS </a:t>
            </a:r>
            <a:r>
              <a:rPr lang="lv-LV" sz="1700" dirty="0">
                <a:solidFill>
                  <a:schemeClr val="tx2"/>
                </a:solidFill>
              </a:rPr>
              <a:t>, </a:t>
            </a:r>
            <a:r>
              <a:rPr lang="en-US" sz="1700" dirty="0">
                <a:solidFill>
                  <a:schemeClr val="tx2"/>
                </a:solidFill>
              </a:rPr>
              <a:t>tel.  </a:t>
            </a:r>
            <a:r>
              <a:rPr lang="en-US" sz="1700" b="1" dirty="0">
                <a:solidFill>
                  <a:schemeClr val="tx2"/>
                </a:solidFill>
              </a:rPr>
              <a:t>20003306  un </a:t>
            </a:r>
            <a:r>
              <a:rPr lang="lv-LV" sz="1700" b="1" dirty="0">
                <a:solidFill>
                  <a:schemeClr val="tx2"/>
                </a:solidFill>
              </a:rPr>
              <a:t>e-past</a:t>
            </a:r>
            <a:r>
              <a:rPr lang="en-US" sz="1700" b="1" dirty="0">
                <a:solidFill>
                  <a:schemeClr val="tx2"/>
                </a:solidFill>
              </a:rPr>
              <a:t>s</a:t>
            </a:r>
            <a:r>
              <a:rPr lang="lv-LV" sz="1700" b="1" dirty="0">
                <a:solidFill>
                  <a:schemeClr val="tx2"/>
                </a:solidFill>
              </a:rPr>
              <a:t> </a:t>
            </a:r>
            <a:r>
              <a:rPr lang="lv-LV" sz="1700" b="1" dirty="0" err="1">
                <a:solidFill>
                  <a:schemeClr val="tx2"/>
                </a:solidFill>
                <a:hlinkClick r:id="rId4">
                  <a:extLst>
                    <a:ext uri="{A12FA001-AC4F-418D-AE19-62706E023703}">
                      <ahyp:hlinkClr xmlns:ahyp="http://schemas.microsoft.com/office/drawing/2018/hyperlinkcolor" val="tx"/>
                    </a:ext>
                  </a:extLst>
                </a:hlinkClick>
              </a:rPr>
              <a:t>vis@cfla.gov.l</a:t>
            </a:r>
            <a:r>
              <a:rPr lang="en-US" sz="1700" b="1" dirty="0">
                <a:solidFill>
                  <a:schemeClr val="tx2"/>
                </a:solidFill>
              </a:rPr>
              <a:t>v</a:t>
            </a:r>
          </a:p>
          <a:p>
            <a:pPr algn="l"/>
            <a:r>
              <a:rPr lang="en-US" sz="1200" b="1" dirty="0">
                <a:solidFill>
                  <a:schemeClr val="tx2"/>
                </a:solidFill>
              </a:rPr>
              <a:t> </a:t>
            </a:r>
            <a:endParaRPr lang="lv-LV" altLang="lv-LV" sz="1200" b="1" dirty="0">
              <a:solidFill>
                <a:schemeClr val="tx2"/>
              </a:solidFill>
            </a:endParaRPr>
          </a:p>
        </p:txBody>
      </p:sp>
      <p:sp>
        <p:nvSpPr>
          <p:cNvPr id="4" name="Rectangle 3">
            <a:extLst>
              <a:ext uri="{FF2B5EF4-FFF2-40B4-BE49-F238E27FC236}">
                <a16:creationId xmlns:a16="http://schemas.microsoft.com/office/drawing/2014/main" id="{7D199D37-4821-5E51-9E3A-CE8BA1E4CA5B}"/>
              </a:ext>
            </a:extLst>
          </p:cNvPr>
          <p:cNvSpPr/>
          <p:nvPr/>
        </p:nvSpPr>
        <p:spPr>
          <a:xfrm>
            <a:off x="3441290" y="4902354"/>
            <a:ext cx="5202648" cy="169053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lv-LV"/>
          </a:p>
        </p:txBody>
      </p:sp>
      <p:pic>
        <p:nvPicPr>
          <p:cNvPr id="3" name="Picture 2">
            <a:extLst>
              <a:ext uri="{FF2B5EF4-FFF2-40B4-BE49-F238E27FC236}">
                <a16:creationId xmlns:a16="http://schemas.microsoft.com/office/drawing/2014/main" id="{0012CF00-EF3B-B727-F009-C0B49E3419BF}"/>
              </a:ext>
            </a:extLst>
          </p:cNvPr>
          <p:cNvPicPr>
            <a:picLocks noChangeAspect="1"/>
          </p:cNvPicPr>
          <p:nvPr/>
        </p:nvPicPr>
        <p:blipFill rotWithShape="1">
          <a:blip r:embed="rId5"/>
          <a:srcRect t="9494" r="6160"/>
          <a:stretch/>
        </p:blipFill>
        <p:spPr>
          <a:xfrm>
            <a:off x="4111164" y="4722530"/>
            <a:ext cx="3725146" cy="1714381"/>
          </a:xfrm>
          <a:prstGeom prst="rect">
            <a:avLst/>
          </a:prstGeom>
        </p:spPr>
      </p:pic>
    </p:spTree>
    <p:extLst>
      <p:ext uri="{BB962C8B-B14F-4D97-AF65-F5344CB8AC3E}">
        <p14:creationId xmlns:p14="http://schemas.microsoft.com/office/powerpoint/2010/main" val="1684217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9">
            <a:extLst>
              <a:ext uri="{FF2B5EF4-FFF2-40B4-BE49-F238E27FC236}">
                <a16:creationId xmlns:a16="http://schemas.microsoft.com/office/drawing/2014/main" id="{C9CEB3EF-FC03-5615-C5C0-7B35F2E2931C}"/>
              </a:ext>
            </a:extLst>
          </p:cNvPr>
          <p:cNvSpPr>
            <a:spLocks noGrp="1"/>
          </p:cNvSpPr>
          <p:nvPr>
            <p:ph type="title"/>
          </p:nvPr>
        </p:nvSpPr>
        <p:spPr>
          <a:xfrm>
            <a:off x="2495019" y="304802"/>
            <a:ext cx="9087381" cy="1066799"/>
          </a:xfrm>
        </p:spPr>
        <p:txBody>
          <a:bodyPr wrap="square" anchor="t">
            <a:normAutofit/>
          </a:bodyPr>
          <a:lstStyle/>
          <a:p>
            <a:r>
              <a:rPr lang="lv-LV" altLang="en-US" sz="2800" dirty="0">
                <a:solidFill>
                  <a:srgbClr val="012269"/>
                </a:solidFill>
              </a:rPr>
              <a:t>Saturs</a:t>
            </a:r>
          </a:p>
        </p:txBody>
      </p:sp>
      <p:sp>
        <p:nvSpPr>
          <p:cNvPr id="13315" name="Content Placeholder 10">
            <a:extLst>
              <a:ext uri="{FF2B5EF4-FFF2-40B4-BE49-F238E27FC236}">
                <a16:creationId xmlns:a16="http://schemas.microsoft.com/office/drawing/2014/main" id="{B834BB0E-F4DC-C089-D2D4-6E6004461807}"/>
              </a:ext>
            </a:extLst>
          </p:cNvPr>
          <p:cNvSpPr>
            <a:spLocks noGrp="1"/>
          </p:cNvSpPr>
          <p:nvPr>
            <p:ph sz="half" idx="1"/>
          </p:nvPr>
        </p:nvSpPr>
        <p:spPr>
          <a:xfrm>
            <a:off x="2199861" y="1325217"/>
            <a:ext cx="6318878" cy="4800949"/>
          </a:xfrm>
        </p:spPr>
        <p:txBody>
          <a:bodyPr wrap="square" anchor="t">
            <a:normAutofit/>
          </a:bodyPr>
          <a:lstStyle/>
          <a:p>
            <a:pPr>
              <a:lnSpc>
                <a:spcPct val="90000"/>
              </a:lnSpc>
              <a:spcBef>
                <a:spcPts val="0"/>
              </a:spcBef>
              <a:spcAft>
                <a:spcPts val="800"/>
              </a:spcAft>
              <a:buFont typeface="Wingdings" panose="05000000000000000000" pitchFamily="2" charset="2"/>
              <a:buChar char="§"/>
            </a:pPr>
            <a:endParaRPr lang="en-US" altLang="en-US" sz="1900" b="1" dirty="0">
              <a:solidFill>
                <a:srgbClr val="002060"/>
              </a:solidFill>
            </a:endParaRPr>
          </a:p>
          <a:p>
            <a:pPr>
              <a:lnSpc>
                <a:spcPct val="90000"/>
              </a:lnSpc>
              <a:spcBef>
                <a:spcPts val="0"/>
              </a:spcBef>
              <a:spcAft>
                <a:spcPts val="800"/>
              </a:spcAft>
              <a:buFont typeface="Wingdings" panose="05000000000000000000" pitchFamily="2" charset="2"/>
              <a:buChar char="§"/>
            </a:pPr>
            <a:r>
              <a:rPr lang="lv-LV" altLang="en-US" sz="1900" b="1" dirty="0">
                <a:solidFill>
                  <a:srgbClr val="002060"/>
                </a:solidFill>
              </a:rPr>
              <a:t>Dokumenti un saites projekta iesnieguma (PI) sagatavošanai</a:t>
            </a:r>
            <a:endParaRPr lang="lv-LV" altLang="en-US" sz="1900" dirty="0">
              <a:solidFill>
                <a:srgbClr val="002060"/>
              </a:solidFill>
            </a:endParaRPr>
          </a:p>
          <a:p>
            <a:pPr>
              <a:lnSpc>
                <a:spcPct val="90000"/>
              </a:lnSpc>
              <a:spcBef>
                <a:spcPts val="0"/>
              </a:spcBef>
              <a:spcAft>
                <a:spcPts val="800"/>
              </a:spcAft>
              <a:buFont typeface="Wingdings" panose="05000000000000000000" pitchFamily="2" charset="2"/>
              <a:buChar char="§"/>
            </a:pPr>
            <a:r>
              <a:rPr lang="lv-LV" altLang="en-US" sz="1900" b="1" dirty="0">
                <a:solidFill>
                  <a:srgbClr val="002060"/>
                </a:solidFill>
              </a:rPr>
              <a:t>PI </a:t>
            </a:r>
            <a:r>
              <a:rPr lang="en-US" altLang="en-US" sz="1900" b="1" dirty="0" err="1">
                <a:solidFill>
                  <a:srgbClr val="002060"/>
                </a:solidFill>
              </a:rPr>
              <a:t>saturs</a:t>
            </a:r>
            <a:r>
              <a:rPr lang="en-US" altLang="en-US" sz="1900" b="1" dirty="0">
                <a:solidFill>
                  <a:srgbClr val="002060"/>
                </a:solidFill>
              </a:rPr>
              <a:t>:</a:t>
            </a:r>
            <a:endParaRPr lang="lv-LV" altLang="en-US" sz="1900" dirty="0">
              <a:solidFill>
                <a:srgbClr val="002060"/>
              </a:solidFill>
            </a:endParaRPr>
          </a:p>
          <a:p>
            <a:pPr marL="1047750" lvl="1" indent="-285750">
              <a:lnSpc>
                <a:spcPct val="90000"/>
              </a:lnSpc>
              <a:spcBef>
                <a:spcPts val="0"/>
              </a:spcBef>
              <a:spcAft>
                <a:spcPts val="800"/>
              </a:spcAft>
              <a:buFont typeface="Wingdings" panose="05000000000000000000" pitchFamily="2" charset="2"/>
              <a:buChar char="§"/>
            </a:pPr>
            <a:r>
              <a:rPr lang="lv-LV" altLang="en-US" sz="1900" b="1" dirty="0">
                <a:solidFill>
                  <a:srgbClr val="002060"/>
                </a:solidFill>
              </a:rPr>
              <a:t>PI sagatavošana KPVIS </a:t>
            </a:r>
            <a:endParaRPr lang="en-US" altLang="en-US" sz="1900" b="1" dirty="0">
              <a:solidFill>
                <a:srgbClr val="002060"/>
              </a:solidFill>
            </a:endParaRPr>
          </a:p>
          <a:p>
            <a:pPr marL="1047750" lvl="1" indent="-285750">
              <a:lnSpc>
                <a:spcPct val="90000"/>
              </a:lnSpc>
              <a:spcBef>
                <a:spcPts val="0"/>
              </a:spcBef>
              <a:spcAft>
                <a:spcPts val="800"/>
              </a:spcAft>
              <a:buFont typeface="Wingdings" panose="05000000000000000000" pitchFamily="2" charset="2"/>
              <a:buChar char="§"/>
            </a:pPr>
            <a:r>
              <a:rPr lang="lv-LV" altLang="en-US" sz="1900" b="1" dirty="0">
                <a:solidFill>
                  <a:srgbClr val="002060"/>
                </a:solidFill>
              </a:rPr>
              <a:t>papildus pievienojamie dokumenti</a:t>
            </a:r>
            <a:endParaRPr lang="en-US" altLang="en-US" sz="1900" b="1" dirty="0">
              <a:solidFill>
                <a:srgbClr val="002060"/>
              </a:solidFill>
            </a:endParaRPr>
          </a:p>
          <a:p>
            <a:pPr lvl="1" indent="0">
              <a:lnSpc>
                <a:spcPct val="90000"/>
              </a:lnSpc>
              <a:spcBef>
                <a:spcPts val="0"/>
              </a:spcBef>
              <a:spcAft>
                <a:spcPts val="800"/>
              </a:spcAft>
              <a:buNone/>
            </a:pPr>
            <a:endParaRPr lang="en-US" altLang="en-US" sz="1900" b="1" dirty="0">
              <a:solidFill>
                <a:srgbClr val="002060"/>
              </a:solidFill>
            </a:endParaRPr>
          </a:p>
          <a:p>
            <a:pPr>
              <a:lnSpc>
                <a:spcPct val="90000"/>
              </a:lnSpc>
              <a:spcAft>
                <a:spcPts val="800"/>
              </a:spcAft>
              <a:buFont typeface="Wingdings" panose="05000000000000000000" pitchFamily="2" charset="2"/>
              <a:buChar char="§"/>
            </a:pPr>
            <a:r>
              <a:rPr lang="en-US" altLang="en-US" sz="1900" b="1" dirty="0">
                <a:solidFill>
                  <a:srgbClr val="002060"/>
                </a:solidFill>
              </a:rPr>
              <a:t>I</a:t>
            </a:r>
            <a:r>
              <a:rPr lang="lv-LV" altLang="en-US" sz="1900" b="1" dirty="0" err="1">
                <a:solidFill>
                  <a:srgbClr val="002060"/>
                </a:solidFill>
              </a:rPr>
              <a:t>eskats</a:t>
            </a:r>
            <a:r>
              <a:rPr lang="lv-LV" altLang="en-US" sz="1900" b="1" dirty="0">
                <a:solidFill>
                  <a:srgbClr val="002060"/>
                </a:solidFill>
              </a:rPr>
              <a:t> vērtēšanas kārtībā</a:t>
            </a:r>
          </a:p>
          <a:p>
            <a:pPr>
              <a:lnSpc>
                <a:spcPct val="90000"/>
              </a:lnSpc>
              <a:spcAft>
                <a:spcPts val="800"/>
              </a:spcAft>
              <a:buFont typeface="Wingdings" panose="05000000000000000000" pitchFamily="2" charset="2"/>
              <a:buChar char="§"/>
            </a:pPr>
            <a:r>
              <a:rPr lang="lv-LV" altLang="en-US" sz="1900" b="1" dirty="0">
                <a:solidFill>
                  <a:srgbClr val="002060"/>
                </a:solidFill>
              </a:rPr>
              <a:t>Atlases process un laika grafiks</a:t>
            </a:r>
            <a:endParaRPr lang="lv-LV" altLang="en-US" sz="1900" dirty="0">
              <a:solidFill>
                <a:srgbClr val="002060"/>
              </a:solidFill>
            </a:endParaRPr>
          </a:p>
          <a:p>
            <a:pPr lvl="1" indent="0">
              <a:lnSpc>
                <a:spcPct val="90000"/>
              </a:lnSpc>
              <a:spcAft>
                <a:spcPts val="800"/>
              </a:spcAft>
              <a:buNone/>
            </a:pPr>
            <a:endParaRPr lang="lv-LV" altLang="en-US" sz="1900" dirty="0"/>
          </a:p>
        </p:txBody>
      </p:sp>
      <p:pic>
        <p:nvPicPr>
          <p:cNvPr id="2" name="Picture 4">
            <a:extLst>
              <a:ext uri="{FF2B5EF4-FFF2-40B4-BE49-F238E27FC236}">
                <a16:creationId xmlns:a16="http://schemas.microsoft.com/office/drawing/2014/main" id="{5D1A4F47-BF5E-BEA5-747D-EEFFD4DDB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223513" y="1961324"/>
            <a:ext cx="1784626" cy="28028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25" name="Text Placeholder 6">
            <a:extLst>
              <a:ext uri="{FF2B5EF4-FFF2-40B4-BE49-F238E27FC236}">
                <a16:creationId xmlns:a16="http://schemas.microsoft.com/office/drawing/2014/main" id="{CFEF9356-C40D-1932-EC70-A9F0B7C9BC72}"/>
              </a:ext>
            </a:extLst>
          </p:cNvPr>
          <p:cNvSpPr>
            <a:spLocks noGrp="1"/>
          </p:cNvSpPr>
          <p:nvPr>
            <p:ph type="body" sz="quarter" idx="10"/>
          </p:nvPr>
        </p:nvSpPr>
        <p:spPr>
          <a:xfrm>
            <a:off x="2495019" y="6324600"/>
            <a:ext cx="3600981" cy="304800"/>
          </a:xfrm>
        </p:spPr>
        <p:txBody>
          <a:bodyPr/>
          <a:lstStyle/>
          <a:p>
            <a:endParaRPr lang="en-US"/>
          </a:p>
        </p:txBody>
      </p:sp>
      <p:sp>
        <p:nvSpPr>
          <p:cNvPr id="13327" name="Text Placeholder 7">
            <a:extLst>
              <a:ext uri="{FF2B5EF4-FFF2-40B4-BE49-F238E27FC236}">
                <a16:creationId xmlns:a16="http://schemas.microsoft.com/office/drawing/2014/main" id="{B1ACB66D-1FE1-34CE-3202-D673C38E3D0F}"/>
              </a:ext>
            </a:extLst>
          </p:cNvPr>
          <p:cNvSpPr>
            <a:spLocks noGrp="1"/>
          </p:cNvSpPr>
          <p:nvPr>
            <p:ph type="body" sz="quarter" idx="12"/>
          </p:nvPr>
        </p:nvSpPr>
        <p:spPr>
          <a:xfrm>
            <a:off x="6502400" y="6324600"/>
            <a:ext cx="4876800" cy="304800"/>
          </a:xfrm>
        </p:spPr>
        <p:txBody>
          <a:bodyPr/>
          <a:lstStyle/>
          <a:p>
            <a:endParaRPr lang="en-US"/>
          </a:p>
        </p:txBody>
      </p:sp>
      <p:sp>
        <p:nvSpPr>
          <p:cNvPr id="13316" name="Slide Number Placeholder 8">
            <a:extLst>
              <a:ext uri="{FF2B5EF4-FFF2-40B4-BE49-F238E27FC236}">
                <a16:creationId xmlns:a16="http://schemas.microsoft.com/office/drawing/2014/main" id="{44EE371F-2CCA-EF64-D57D-87BBFCBE94E4}"/>
              </a:ext>
            </a:extLst>
          </p:cNvPr>
          <p:cNvSpPr>
            <a:spLocks noGrp="1" noChangeArrowheads="1"/>
          </p:cNvSpPr>
          <p:nvPr>
            <p:ph type="sldNum" sz="quarter" idx="18"/>
          </p:nvPr>
        </p:nvSpPr>
        <p:spPr bwMode="auto">
          <a:xfrm>
            <a:off x="11379200" y="6324600"/>
            <a:ext cx="4064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p>
            <a:pPr>
              <a:spcAft>
                <a:spcPts val="600"/>
              </a:spcAft>
            </a:pPr>
            <a:fld id="{214FB893-B2B3-434E-ACC8-059DC2E16200}" type="slidenum">
              <a:rPr lang="en-US" altLang="lv-LV"/>
              <a:pPr>
                <a:spcAft>
                  <a:spcPts val="600"/>
                </a:spcAft>
              </a:pPr>
              <a:t>2</a:t>
            </a:fld>
            <a:endParaRPr lang="en-US" altLang="lv-LV"/>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8BBEA93-6999-2BD7-52D7-45D2F425125F}"/>
              </a:ext>
            </a:extLst>
          </p:cNvPr>
          <p:cNvSpPr>
            <a:spLocks noGrp="1"/>
          </p:cNvSpPr>
          <p:nvPr>
            <p:ph type="title"/>
          </p:nvPr>
        </p:nvSpPr>
        <p:spPr>
          <a:xfrm>
            <a:off x="2495019" y="304802"/>
            <a:ext cx="9087381" cy="662607"/>
          </a:xfrm>
        </p:spPr>
        <p:txBody>
          <a:bodyPr wrap="square" anchor="t">
            <a:normAutofit/>
          </a:bodyPr>
          <a:lstStyle/>
          <a:p>
            <a:r>
              <a:rPr lang="lv-LV" altLang="lv-LV" dirty="0">
                <a:solidFill>
                  <a:srgbClr val="002060"/>
                </a:solidFill>
              </a:rPr>
              <a:t>Dokumenti un saites PI sagatavošanai</a:t>
            </a:r>
            <a:r>
              <a:rPr lang="en-US" altLang="lv-LV" dirty="0">
                <a:solidFill>
                  <a:srgbClr val="002060"/>
                </a:solidFill>
              </a:rPr>
              <a:t> (1)</a:t>
            </a:r>
            <a:endParaRPr lang="lv-LV" altLang="en-US" dirty="0">
              <a:solidFill>
                <a:srgbClr val="002060"/>
              </a:solidFill>
            </a:endParaRPr>
          </a:p>
        </p:txBody>
      </p:sp>
      <p:pic>
        <p:nvPicPr>
          <p:cNvPr id="5" name="Picture 4" descr="A screenshot of a website&#10;&#10;Description automatically generated">
            <a:extLst>
              <a:ext uri="{FF2B5EF4-FFF2-40B4-BE49-F238E27FC236}">
                <a16:creationId xmlns:a16="http://schemas.microsoft.com/office/drawing/2014/main" id="{1F022BFB-860F-6104-659A-A31E9511322F}"/>
              </a:ext>
            </a:extLst>
          </p:cNvPr>
          <p:cNvPicPr>
            <a:picLocks noChangeAspect="1"/>
          </p:cNvPicPr>
          <p:nvPr/>
        </p:nvPicPr>
        <p:blipFill>
          <a:blip r:embed="rId3"/>
          <a:stretch>
            <a:fillRect/>
          </a:stretch>
        </p:blipFill>
        <p:spPr>
          <a:xfrm>
            <a:off x="2080338" y="967408"/>
            <a:ext cx="4492761" cy="5241235"/>
          </a:xfrm>
          <a:prstGeom prst="rect">
            <a:avLst/>
          </a:prstGeom>
          <a:noFill/>
        </p:spPr>
      </p:pic>
      <p:sp>
        <p:nvSpPr>
          <p:cNvPr id="3" name="Content Placeholder 2">
            <a:extLst>
              <a:ext uri="{FF2B5EF4-FFF2-40B4-BE49-F238E27FC236}">
                <a16:creationId xmlns:a16="http://schemas.microsoft.com/office/drawing/2014/main" id="{8BF882AD-9EB7-A3EE-18FD-967C9BBA1702}"/>
              </a:ext>
            </a:extLst>
          </p:cNvPr>
          <p:cNvSpPr>
            <a:spLocks noGrp="1"/>
          </p:cNvSpPr>
          <p:nvPr>
            <p:ph sz="half" idx="2"/>
          </p:nvPr>
        </p:nvSpPr>
        <p:spPr>
          <a:xfrm>
            <a:off x="6944139" y="1083366"/>
            <a:ext cx="4638262" cy="5042809"/>
          </a:xfrm>
        </p:spPr>
        <p:txBody>
          <a:bodyPr wrap="square" anchor="t">
            <a:normAutofit lnSpcReduction="10000"/>
          </a:bodyPr>
          <a:lstStyle/>
          <a:p>
            <a:pPr marL="0" indent="0">
              <a:lnSpc>
                <a:spcPct val="120000"/>
              </a:lnSpc>
              <a:buNone/>
            </a:pPr>
            <a:r>
              <a:rPr lang="lv-LV" sz="1800" dirty="0">
                <a:solidFill>
                  <a:srgbClr val="0000FF"/>
                </a:solidFill>
                <a:effectLst/>
                <a:hlinkClick r:id="rId4">
                  <a:extLst>
                    <a:ext uri="{A12FA001-AC4F-418D-AE19-62706E023703}">
                      <ahyp:hlinkClr xmlns:ahyp="http://schemas.microsoft.com/office/drawing/2018/hyperlinkcolor" val="tx"/>
                    </a:ext>
                  </a:extLst>
                </a:hlinkClick>
              </a:rPr>
              <a:t>Ministru kabineta 2023. gada </a:t>
            </a:r>
            <a:r>
              <a:rPr lang="en-US" sz="1800" dirty="0">
                <a:solidFill>
                  <a:srgbClr val="0000FF"/>
                </a:solidFill>
                <a:effectLst/>
                <a:hlinkClick r:id="rId4">
                  <a:extLst>
                    <a:ext uri="{A12FA001-AC4F-418D-AE19-62706E023703}">
                      <ahyp:hlinkClr xmlns:ahyp="http://schemas.microsoft.com/office/drawing/2018/hyperlinkcolor" val="tx"/>
                    </a:ext>
                  </a:extLst>
                </a:hlinkClick>
              </a:rPr>
              <a:t>                   </a:t>
            </a:r>
            <a:r>
              <a:rPr lang="lv-LV" sz="1800" dirty="0">
                <a:solidFill>
                  <a:srgbClr val="0000FF"/>
                </a:solidFill>
                <a:effectLst/>
                <a:hlinkClick r:id="rId4">
                  <a:extLst>
                    <a:ext uri="{A12FA001-AC4F-418D-AE19-62706E023703}">
                      <ahyp:hlinkClr xmlns:ahyp="http://schemas.microsoft.com/office/drawing/2018/hyperlinkcolor" val="tx"/>
                    </a:ext>
                  </a:extLst>
                </a:hlinkClick>
              </a:rPr>
              <a:t>15. augusta noteikumi Nr. 462 </a:t>
            </a:r>
            <a:r>
              <a:rPr lang="en-US" sz="1800" dirty="0">
                <a:solidFill>
                  <a:srgbClr val="0000FF"/>
                </a:solidFill>
                <a:effectLst/>
                <a:hlinkClick r:id="rId4">
                  <a:extLst>
                    <a:ext uri="{A12FA001-AC4F-418D-AE19-62706E023703}">
                      <ahyp:hlinkClr xmlns:ahyp="http://schemas.microsoft.com/office/drawing/2018/hyperlinkcolor" val="tx"/>
                    </a:ext>
                  </a:extLst>
                </a:hlinkClick>
              </a:rPr>
              <a:t>              </a:t>
            </a:r>
            <a:r>
              <a:rPr lang="lv-LV" sz="1800" dirty="0">
                <a:solidFill>
                  <a:srgbClr val="0000FF"/>
                </a:solidFill>
                <a:effectLst/>
                <a:hlinkClick r:id="rId4">
                  <a:extLst>
                    <a:ext uri="{A12FA001-AC4F-418D-AE19-62706E023703}">
                      <ahyp:hlinkClr xmlns:ahyp="http://schemas.microsoft.com/office/drawing/2018/hyperlinkcolor" val="tx"/>
                    </a:ext>
                  </a:extLst>
                </a:hlinkClick>
              </a:rPr>
              <a:t>“Eiropas Savienības kohēzijas politikas programmas 2021.–2027. gadam 4.1.1. specifiskā atbalsta mērķa "Nodrošināt vienlīdzīgu piekļuvi veselības aprūpei un stiprināt veselības sistēmu, tostarp primārās veselības aprūpes noturību" 4.1.1.1. pasākuma "Ārstniecības iestāžu infrastruktūras attīstība" pirmās kārtas un 4.1.1.5. pasākuma "Neatliekamās medicīniskās palīdzības dienesta attīstība" īstenošanas noteikumi”</a:t>
            </a:r>
            <a:r>
              <a:rPr lang="lv-LV" sz="1800" dirty="0">
                <a:solidFill>
                  <a:srgbClr val="002060"/>
                </a:solidFill>
                <a:effectLst/>
                <a:hlinkClick r:id="rId4">
                  <a:extLst>
                    <a:ext uri="{A12FA001-AC4F-418D-AE19-62706E023703}">
                      <ahyp:hlinkClr xmlns:ahyp="http://schemas.microsoft.com/office/drawing/2018/hyperlinkcolor" val="tx"/>
                    </a:ext>
                  </a:extLst>
                </a:hlinkClick>
              </a:rPr>
              <a:t> </a:t>
            </a:r>
            <a:r>
              <a:rPr lang="lv-LV" sz="1800" dirty="0">
                <a:solidFill>
                  <a:srgbClr val="000000"/>
                </a:solidFill>
                <a:effectLst/>
              </a:rPr>
              <a:t>(turpmāk – MK noteikumi).</a:t>
            </a:r>
            <a:endParaRPr lang="lv-LV" altLang="en-US" sz="1400" dirty="0"/>
          </a:p>
        </p:txBody>
      </p:sp>
      <p:sp>
        <p:nvSpPr>
          <p:cNvPr id="15373" name="Text Placeholder 6">
            <a:extLst>
              <a:ext uri="{FF2B5EF4-FFF2-40B4-BE49-F238E27FC236}">
                <a16:creationId xmlns:a16="http://schemas.microsoft.com/office/drawing/2014/main" id="{8BA98CD3-43AF-EA61-337A-01E73D78278C}"/>
              </a:ext>
            </a:extLst>
          </p:cNvPr>
          <p:cNvSpPr>
            <a:spLocks noGrp="1"/>
          </p:cNvSpPr>
          <p:nvPr>
            <p:ph type="body" sz="quarter" idx="10"/>
          </p:nvPr>
        </p:nvSpPr>
        <p:spPr>
          <a:xfrm>
            <a:off x="2495019" y="6324600"/>
            <a:ext cx="3600981" cy="304800"/>
          </a:xfrm>
        </p:spPr>
        <p:txBody>
          <a:bodyPr/>
          <a:lstStyle/>
          <a:p>
            <a:endParaRPr lang="en-US"/>
          </a:p>
        </p:txBody>
      </p:sp>
      <p:sp>
        <p:nvSpPr>
          <p:cNvPr id="15375" name="Text Placeholder 7">
            <a:extLst>
              <a:ext uri="{FF2B5EF4-FFF2-40B4-BE49-F238E27FC236}">
                <a16:creationId xmlns:a16="http://schemas.microsoft.com/office/drawing/2014/main" id="{599004CB-089D-9C4A-D9C0-6C6A4A10FD63}"/>
              </a:ext>
            </a:extLst>
          </p:cNvPr>
          <p:cNvSpPr>
            <a:spLocks noGrp="1"/>
          </p:cNvSpPr>
          <p:nvPr>
            <p:ph type="body" sz="quarter" idx="12"/>
          </p:nvPr>
        </p:nvSpPr>
        <p:spPr>
          <a:xfrm>
            <a:off x="6502400" y="6324600"/>
            <a:ext cx="4876800" cy="304800"/>
          </a:xfrm>
        </p:spPr>
        <p:txBody>
          <a:bodyPr/>
          <a:lstStyle/>
          <a:p>
            <a:endParaRPr lang="en-US"/>
          </a:p>
        </p:txBody>
      </p:sp>
      <p:sp>
        <p:nvSpPr>
          <p:cNvPr id="15364" name="Slide Number Placeholder 5">
            <a:extLst>
              <a:ext uri="{FF2B5EF4-FFF2-40B4-BE49-F238E27FC236}">
                <a16:creationId xmlns:a16="http://schemas.microsoft.com/office/drawing/2014/main" id="{43642592-44F8-1F04-0A06-601EF13592FB}"/>
              </a:ext>
            </a:extLst>
          </p:cNvPr>
          <p:cNvSpPr>
            <a:spLocks noGrp="1" noChangeArrowheads="1"/>
          </p:cNvSpPr>
          <p:nvPr>
            <p:ph type="sldNum" sz="quarter" idx="18"/>
          </p:nvPr>
        </p:nvSpPr>
        <p:spPr bwMode="auto">
          <a:xfrm>
            <a:off x="11379200" y="6324600"/>
            <a:ext cx="4064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p>
            <a:pPr>
              <a:spcAft>
                <a:spcPts val="600"/>
              </a:spcAft>
            </a:pPr>
            <a:fld id="{71DA6FCE-D73A-4CBA-A4FF-8C20EB102D19}" type="slidenum">
              <a:rPr lang="en-US" altLang="lv-LV"/>
              <a:pPr>
                <a:spcAft>
                  <a:spcPts val="600"/>
                </a:spcAft>
              </a:pPr>
              <a:t>3</a:t>
            </a:fld>
            <a:endParaRPr lang="en-US" altLang="lv-LV"/>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C9551E7-386E-DB65-3221-396953B5C314}"/>
              </a:ext>
            </a:extLst>
          </p:cNvPr>
          <p:cNvSpPr>
            <a:spLocks noGrp="1"/>
          </p:cNvSpPr>
          <p:nvPr>
            <p:ph type="title"/>
          </p:nvPr>
        </p:nvSpPr>
        <p:spPr>
          <a:xfrm>
            <a:off x="2089150" y="256303"/>
            <a:ext cx="8826500" cy="1036637"/>
          </a:xfrm>
        </p:spPr>
        <p:txBody>
          <a:bodyPr>
            <a:normAutofit/>
          </a:bodyPr>
          <a:lstStyle/>
          <a:p>
            <a:r>
              <a:rPr lang="lv-LV" altLang="lv-LV" dirty="0">
                <a:solidFill>
                  <a:srgbClr val="012269"/>
                </a:solidFill>
              </a:rPr>
              <a:t>Dokumenti un saites PI sagatavošanai</a:t>
            </a:r>
            <a:r>
              <a:rPr lang="en-US" altLang="lv-LV" dirty="0">
                <a:solidFill>
                  <a:srgbClr val="012269"/>
                </a:solidFill>
              </a:rPr>
              <a:t> (2)</a:t>
            </a:r>
            <a:r>
              <a:rPr lang="lv-LV" altLang="lv-LV" dirty="0">
                <a:solidFill>
                  <a:srgbClr val="012269"/>
                </a:solidFill>
              </a:rPr>
              <a:t> </a:t>
            </a:r>
            <a:endParaRPr lang="lv-LV" altLang="en-US" dirty="0"/>
          </a:p>
        </p:txBody>
      </p:sp>
      <p:sp>
        <p:nvSpPr>
          <p:cNvPr id="3" name="Content Placeholder 2">
            <a:extLst>
              <a:ext uri="{FF2B5EF4-FFF2-40B4-BE49-F238E27FC236}">
                <a16:creationId xmlns:a16="http://schemas.microsoft.com/office/drawing/2014/main" id="{2CB0B608-CF0D-B978-C6C7-7601F6703113}"/>
              </a:ext>
            </a:extLst>
          </p:cNvPr>
          <p:cNvSpPr>
            <a:spLocks noGrp="1"/>
          </p:cNvSpPr>
          <p:nvPr>
            <p:ph idx="1"/>
          </p:nvPr>
        </p:nvSpPr>
        <p:spPr>
          <a:xfrm>
            <a:off x="6516964" y="755596"/>
            <a:ext cx="5078688" cy="5453047"/>
          </a:xfrm>
        </p:spPr>
        <p:txBody>
          <a:bodyPr>
            <a:normAutofit fontScale="92500" lnSpcReduction="10000"/>
          </a:bodyPr>
          <a:lstStyle/>
          <a:p>
            <a:r>
              <a:rPr lang="lv-LV" sz="1500" dirty="0">
                <a:solidFill>
                  <a:srgbClr val="002060"/>
                </a:solidFill>
              </a:rPr>
              <a:t>Projektu iesniegumu atlases nolikums un cita dokumentācija:</a:t>
            </a:r>
            <a:r>
              <a:rPr lang="en-US" sz="1500" dirty="0">
                <a:solidFill>
                  <a:srgbClr val="002060"/>
                </a:solidFill>
              </a:rPr>
              <a:t> </a:t>
            </a:r>
            <a:r>
              <a:rPr lang="en-US" sz="1800" dirty="0">
                <a:solidFill>
                  <a:srgbClr val="2D5F9B"/>
                </a:solidFill>
                <a:hlinkClick r:id="rId3"/>
              </a:rPr>
              <a:t>https://www.cfla.gov.lv/lv/4-1-1-1-k-1</a:t>
            </a:r>
            <a:endParaRPr lang="en-US" altLang="en-US" sz="1800" b="1" dirty="0">
              <a:solidFill>
                <a:srgbClr val="2D5F9B"/>
              </a:solidFill>
              <a:hlinkClick r:id="rId4">
                <a:extLst>
                  <a:ext uri="{A12FA001-AC4F-418D-AE19-62706E023703}">
                    <ahyp:hlinkClr xmlns:ahyp="http://schemas.microsoft.com/office/drawing/2018/hyperlinkcolor" val="tx"/>
                  </a:ext>
                </a:extLst>
              </a:hlinkClick>
            </a:endParaRPr>
          </a:p>
          <a:p>
            <a:endParaRPr lang="en-US" altLang="en-US" sz="1600" b="1" dirty="0">
              <a:solidFill>
                <a:srgbClr val="2D5F9B"/>
              </a:solidFill>
              <a:hlinkClick r:id="rId4">
                <a:extLst>
                  <a:ext uri="{A12FA001-AC4F-418D-AE19-62706E023703}">
                    <ahyp:hlinkClr xmlns:ahyp="http://schemas.microsoft.com/office/drawing/2018/hyperlinkcolor" val="tx"/>
                  </a:ext>
                </a:extLst>
              </a:hlinkClick>
            </a:endParaRPr>
          </a:p>
          <a:p>
            <a:r>
              <a:rPr lang="lv-LV" altLang="en-US" sz="1600" b="1" dirty="0">
                <a:solidFill>
                  <a:srgbClr val="002060"/>
                </a:solidFill>
                <a:hlinkClick r:id="rId4">
                  <a:extLst>
                    <a:ext uri="{A12FA001-AC4F-418D-AE19-62706E023703}">
                      <ahyp:hlinkClr xmlns:ahyp="http://schemas.microsoft.com/office/drawing/2018/hyperlinkcolor" val="tx"/>
                    </a:ext>
                  </a:extLst>
                </a:hlinkClick>
              </a:rPr>
              <a:t>Atlases nolikums</a:t>
            </a:r>
            <a:r>
              <a:rPr lang="lv-LV" altLang="en-US" sz="1600" dirty="0">
                <a:solidFill>
                  <a:srgbClr val="002060"/>
                </a:solidFill>
              </a:rPr>
              <a:t>, t.sk.:</a:t>
            </a:r>
          </a:p>
          <a:p>
            <a:pPr marL="342900" indent="-342900">
              <a:buFont typeface="Wingdings" panose="05000000000000000000" pitchFamily="2" charset="2"/>
              <a:buChar char="§"/>
            </a:pPr>
            <a:r>
              <a:rPr lang="en-US" altLang="en-US" sz="1500" dirty="0">
                <a:solidFill>
                  <a:srgbClr val="002060"/>
                </a:solidFill>
                <a:hlinkClick r:id="rId5">
                  <a:extLst>
                    <a:ext uri="{A12FA001-AC4F-418D-AE19-62706E023703}">
                      <ahyp:hlinkClr xmlns:ahyp="http://schemas.microsoft.com/office/drawing/2018/hyperlinkcolor" val="tx"/>
                    </a:ext>
                  </a:extLst>
                </a:hlinkClick>
              </a:rPr>
              <a:t>p</a:t>
            </a:r>
            <a:r>
              <a:rPr lang="lv-LV" altLang="en-US" sz="1500" dirty="0" err="1">
                <a:solidFill>
                  <a:srgbClr val="002060"/>
                </a:solidFill>
                <a:hlinkClick r:id="rId5">
                  <a:extLst>
                    <a:ext uri="{A12FA001-AC4F-418D-AE19-62706E023703}">
                      <ahyp:hlinkClr xmlns:ahyp="http://schemas.microsoft.com/office/drawing/2018/hyperlinkcolor" val="tx"/>
                    </a:ext>
                  </a:extLst>
                </a:hlinkClick>
              </a:rPr>
              <a:t>rojektu</a:t>
            </a:r>
            <a:r>
              <a:rPr lang="lv-LV" altLang="en-US" sz="1500" dirty="0">
                <a:solidFill>
                  <a:srgbClr val="002060"/>
                </a:solidFill>
                <a:hlinkClick r:id="rId5">
                  <a:extLst>
                    <a:ext uri="{A12FA001-AC4F-418D-AE19-62706E023703}">
                      <ahyp:hlinkClr xmlns:ahyp="http://schemas.microsoft.com/office/drawing/2018/hyperlinkcolor" val="tx"/>
                    </a:ext>
                  </a:extLst>
                </a:hlinkClick>
              </a:rPr>
              <a:t> iesniegumu vērtēšanas </a:t>
            </a:r>
            <a:r>
              <a:rPr lang="lv-LV" altLang="en-US" sz="1500" b="1" dirty="0">
                <a:solidFill>
                  <a:srgbClr val="002060"/>
                </a:solidFill>
                <a:hlinkClick r:id="rId5">
                  <a:extLst>
                    <a:ext uri="{A12FA001-AC4F-418D-AE19-62706E023703}">
                      <ahyp:hlinkClr xmlns:ahyp="http://schemas.microsoft.com/office/drawing/2018/hyperlinkcolor" val="tx"/>
                    </a:ext>
                  </a:extLst>
                </a:hlinkClick>
              </a:rPr>
              <a:t>kritēriji</a:t>
            </a:r>
            <a:r>
              <a:rPr lang="en-US" altLang="en-US" sz="1500" b="1" dirty="0">
                <a:solidFill>
                  <a:srgbClr val="002060"/>
                </a:solidFill>
              </a:rPr>
              <a:t> un to </a:t>
            </a:r>
            <a:r>
              <a:rPr lang="en-US" altLang="en-US" sz="1500" b="1" dirty="0" err="1">
                <a:solidFill>
                  <a:srgbClr val="002060"/>
                </a:solidFill>
              </a:rPr>
              <a:t>piemērošanas</a:t>
            </a:r>
            <a:r>
              <a:rPr lang="en-US" altLang="en-US" sz="1500" b="1" dirty="0">
                <a:solidFill>
                  <a:srgbClr val="002060"/>
                </a:solidFill>
              </a:rPr>
              <a:t> </a:t>
            </a:r>
            <a:r>
              <a:rPr lang="en-US" altLang="en-US" sz="1500" b="1" dirty="0" err="1">
                <a:solidFill>
                  <a:srgbClr val="002060"/>
                </a:solidFill>
              </a:rPr>
              <a:t>metodika</a:t>
            </a:r>
            <a:endParaRPr lang="en-US" altLang="en-US" sz="1500" b="1" dirty="0">
              <a:solidFill>
                <a:srgbClr val="002060"/>
              </a:solidFill>
            </a:endParaRPr>
          </a:p>
          <a:p>
            <a:pPr marL="342900" indent="-342900">
              <a:buFont typeface="Wingdings" panose="05000000000000000000" pitchFamily="2" charset="2"/>
              <a:buChar char="§"/>
            </a:pPr>
            <a:r>
              <a:rPr lang="en-US" altLang="en-US" sz="1500" dirty="0">
                <a:solidFill>
                  <a:srgbClr val="002060"/>
                </a:solidFill>
                <a:hlinkClick r:id="rId6">
                  <a:extLst>
                    <a:ext uri="{A12FA001-AC4F-418D-AE19-62706E023703}">
                      <ahyp:hlinkClr xmlns:ahyp="http://schemas.microsoft.com/office/drawing/2018/hyperlinkcolor" val="tx"/>
                    </a:ext>
                  </a:extLst>
                </a:hlinkClick>
              </a:rPr>
              <a:t>p</a:t>
            </a:r>
            <a:r>
              <a:rPr lang="lv-LV" altLang="en-US" sz="1500" dirty="0" err="1">
                <a:solidFill>
                  <a:srgbClr val="002060"/>
                </a:solidFill>
                <a:hlinkClick r:id="rId6">
                  <a:extLst>
                    <a:ext uri="{A12FA001-AC4F-418D-AE19-62706E023703}">
                      <ahyp:hlinkClr xmlns:ahyp="http://schemas.microsoft.com/office/drawing/2018/hyperlinkcolor" val="tx"/>
                    </a:ext>
                  </a:extLst>
                </a:hlinkClick>
              </a:rPr>
              <a:t>rojekta</a:t>
            </a:r>
            <a:r>
              <a:rPr lang="lv-LV" altLang="en-US" sz="1500" dirty="0">
                <a:solidFill>
                  <a:srgbClr val="002060"/>
                </a:solidFill>
                <a:hlinkClick r:id="rId6">
                  <a:extLst>
                    <a:ext uri="{A12FA001-AC4F-418D-AE19-62706E023703}">
                      <ahyp:hlinkClr xmlns:ahyp="http://schemas.microsoft.com/office/drawing/2018/hyperlinkcolor" val="tx"/>
                    </a:ext>
                  </a:extLst>
                </a:hlinkClick>
              </a:rPr>
              <a:t> iesnieguma </a:t>
            </a:r>
            <a:r>
              <a:rPr lang="lv-LV" altLang="en-US" sz="1500" b="1" dirty="0">
                <a:solidFill>
                  <a:srgbClr val="002060"/>
                </a:solidFill>
                <a:hlinkClick r:id="rId6">
                  <a:extLst>
                    <a:ext uri="{A12FA001-AC4F-418D-AE19-62706E023703}">
                      <ahyp:hlinkClr xmlns:ahyp="http://schemas.microsoft.com/office/drawing/2018/hyperlinkcolor" val="tx"/>
                    </a:ext>
                  </a:extLst>
                </a:hlinkClick>
              </a:rPr>
              <a:t>aizpildīšanas</a:t>
            </a:r>
            <a:r>
              <a:rPr lang="lv-LV" altLang="en-US" sz="1500" dirty="0">
                <a:solidFill>
                  <a:srgbClr val="002060"/>
                </a:solidFill>
                <a:hlinkClick r:id="rId6">
                  <a:extLst>
                    <a:ext uri="{A12FA001-AC4F-418D-AE19-62706E023703}">
                      <ahyp:hlinkClr xmlns:ahyp="http://schemas.microsoft.com/office/drawing/2018/hyperlinkcolor" val="tx"/>
                    </a:ext>
                  </a:extLst>
                </a:hlinkClick>
              </a:rPr>
              <a:t> </a:t>
            </a:r>
            <a:r>
              <a:rPr lang="lv-LV" altLang="en-US" sz="1500" b="1" dirty="0">
                <a:solidFill>
                  <a:srgbClr val="002060"/>
                </a:solidFill>
                <a:hlinkClick r:id="rId6">
                  <a:extLst>
                    <a:ext uri="{A12FA001-AC4F-418D-AE19-62706E023703}">
                      <ahyp:hlinkClr xmlns:ahyp="http://schemas.microsoft.com/office/drawing/2018/hyperlinkcolor" val="tx"/>
                    </a:ext>
                  </a:extLst>
                </a:hlinkClick>
              </a:rPr>
              <a:t>metodika</a:t>
            </a:r>
            <a:endParaRPr lang="en-US" altLang="en-US" sz="1500" b="1" dirty="0">
              <a:solidFill>
                <a:srgbClr val="002060"/>
              </a:solidFill>
            </a:endParaRPr>
          </a:p>
          <a:p>
            <a:pPr marL="342900" indent="-342900">
              <a:buFont typeface="Wingdings" panose="05000000000000000000" pitchFamily="2" charset="2"/>
              <a:buChar char="§"/>
            </a:pPr>
            <a:r>
              <a:rPr lang="en-US" altLang="en-US" sz="1500" dirty="0" err="1">
                <a:solidFill>
                  <a:srgbClr val="002060"/>
                </a:solidFill>
                <a:hlinkClick r:id="rId7">
                  <a:extLst>
                    <a:ext uri="{A12FA001-AC4F-418D-AE19-62706E023703}">
                      <ahyp:hlinkClr xmlns:ahyp="http://schemas.microsoft.com/office/drawing/2018/hyperlinkcolor" val="tx"/>
                    </a:ext>
                  </a:extLst>
                </a:hlinkClick>
              </a:rPr>
              <a:t>līguma</a:t>
            </a:r>
            <a:r>
              <a:rPr lang="en-US" altLang="en-US" sz="1500" dirty="0">
                <a:solidFill>
                  <a:srgbClr val="002060"/>
                </a:solidFill>
                <a:hlinkClick r:id="rId7">
                  <a:extLst>
                    <a:ext uri="{A12FA001-AC4F-418D-AE19-62706E023703}">
                      <ahyp:hlinkClr xmlns:ahyp="http://schemas.microsoft.com/office/drawing/2018/hyperlinkcolor" val="tx"/>
                    </a:ext>
                  </a:extLst>
                </a:hlinkClick>
              </a:rPr>
              <a:t>/</a:t>
            </a:r>
            <a:r>
              <a:rPr lang="en-US" altLang="en-US" sz="1500" dirty="0" err="1">
                <a:solidFill>
                  <a:srgbClr val="002060"/>
                </a:solidFill>
                <a:hlinkClick r:id="rId7">
                  <a:extLst>
                    <a:ext uri="{A12FA001-AC4F-418D-AE19-62706E023703}">
                      <ahyp:hlinkClr xmlns:ahyp="http://schemas.microsoft.com/office/drawing/2018/hyperlinkcolor" val="tx"/>
                    </a:ext>
                  </a:extLst>
                </a:hlinkClick>
              </a:rPr>
              <a:t>vienošanās</a:t>
            </a:r>
            <a:r>
              <a:rPr lang="en-US" altLang="en-US" sz="1500" dirty="0">
                <a:solidFill>
                  <a:srgbClr val="002060"/>
                </a:solidFill>
                <a:hlinkClick r:id="rId7">
                  <a:extLst>
                    <a:ext uri="{A12FA001-AC4F-418D-AE19-62706E023703}">
                      <ahyp:hlinkClr xmlns:ahyp="http://schemas.microsoft.com/office/drawing/2018/hyperlinkcolor" val="tx"/>
                    </a:ext>
                  </a:extLst>
                </a:hlinkClick>
              </a:rPr>
              <a:t>  par </a:t>
            </a:r>
            <a:r>
              <a:rPr lang="lv-LV" altLang="en-US" sz="1500" dirty="0">
                <a:solidFill>
                  <a:srgbClr val="002060"/>
                </a:solidFill>
                <a:hlinkClick r:id="rId7">
                  <a:extLst>
                    <a:ext uri="{A12FA001-AC4F-418D-AE19-62706E023703}">
                      <ahyp:hlinkClr xmlns:ahyp="http://schemas.microsoft.com/office/drawing/2018/hyperlinkcolor" val="tx"/>
                    </a:ext>
                  </a:extLst>
                </a:hlinkClick>
              </a:rPr>
              <a:t>projekta īstenošanu (projekts)</a:t>
            </a:r>
            <a:endParaRPr lang="en-US" altLang="en-US" sz="1500" dirty="0">
              <a:solidFill>
                <a:srgbClr val="002060"/>
              </a:solidFill>
            </a:endParaRPr>
          </a:p>
          <a:p>
            <a:pPr marL="342900" indent="-342900">
              <a:buFont typeface="Wingdings" panose="05000000000000000000" pitchFamily="2" charset="2"/>
              <a:buChar char="§"/>
            </a:pPr>
            <a:r>
              <a:rPr lang="en-US" altLang="en-US" sz="1500" dirty="0" err="1">
                <a:solidFill>
                  <a:srgbClr val="002060"/>
                </a:solidFill>
              </a:rPr>
              <a:t>apliecinājuma</a:t>
            </a:r>
            <a:r>
              <a:rPr lang="en-US" altLang="en-US" sz="1500" dirty="0">
                <a:solidFill>
                  <a:srgbClr val="002060"/>
                </a:solidFill>
              </a:rPr>
              <a:t> forma (NVD)</a:t>
            </a:r>
          </a:p>
          <a:p>
            <a:pPr marL="342900" indent="-342900">
              <a:buFont typeface="Wingdings" panose="05000000000000000000" pitchFamily="2" charset="2"/>
              <a:buChar char="§"/>
            </a:pPr>
            <a:r>
              <a:rPr lang="en-US" altLang="en-US" sz="1500" dirty="0" err="1">
                <a:solidFill>
                  <a:srgbClr val="002060"/>
                </a:solidFill>
              </a:rPr>
              <a:t>informācija</a:t>
            </a:r>
            <a:r>
              <a:rPr lang="en-US" altLang="en-US" sz="1500" dirty="0">
                <a:solidFill>
                  <a:srgbClr val="002060"/>
                </a:solidFill>
              </a:rPr>
              <a:t> par </a:t>
            </a:r>
            <a:r>
              <a:rPr lang="en-US" altLang="en-US" sz="1500" dirty="0" err="1">
                <a:solidFill>
                  <a:srgbClr val="002060"/>
                </a:solidFill>
              </a:rPr>
              <a:t>saņemto</a:t>
            </a:r>
            <a:r>
              <a:rPr lang="en-US" altLang="en-US" sz="1500" dirty="0">
                <a:solidFill>
                  <a:srgbClr val="002060"/>
                </a:solidFill>
              </a:rPr>
              <a:t> un </a:t>
            </a:r>
            <a:r>
              <a:rPr lang="en-US" altLang="en-US" sz="1500" dirty="0" err="1">
                <a:solidFill>
                  <a:srgbClr val="002060"/>
                </a:solidFill>
              </a:rPr>
              <a:t>plānoto</a:t>
            </a:r>
            <a:r>
              <a:rPr lang="en-US" altLang="en-US" sz="1500" dirty="0">
                <a:solidFill>
                  <a:srgbClr val="002060"/>
                </a:solidFill>
              </a:rPr>
              <a:t> VA</a:t>
            </a:r>
          </a:p>
          <a:p>
            <a:endParaRPr lang="en-US" altLang="en-US" sz="1600" dirty="0">
              <a:solidFill>
                <a:srgbClr val="002060"/>
              </a:solidFill>
            </a:endParaRPr>
          </a:p>
          <a:p>
            <a:endParaRPr lang="en-US" altLang="en-US" sz="1600" dirty="0">
              <a:solidFill>
                <a:srgbClr val="002060"/>
              </a:solidFill>
            </a:endParaRPr>
          </a:p>
          <a:p>
            <a:pPr marL="342900" indent="-342900">
              <a:buFont typeface="Wingdings" panose="05000000000000000000" pitchFamily="2" charset="2"/>
              <a:buChar char="§"/>
            </a:pPr>
            <a:r>
              <a:rPr lang="en-US" altLang="en-US" sz="1600" dirty="0" err="1">
                <a:solidFill>
                  <a:srgbClr val="002060"/>
                </a:solidFill>
              </a:rPr>
              <a:t>proporcijas</a:t>
            </a:r>
            <a:r>
              <a:rPr lang="en-US" altLang="en-US" sz="1600" dirty="0">
                <a:solidFill>
                  <a:srgbClr val="002060"/>
                </a:solidFill>
              </a:rPr>
              <a:t> </a:t>
            </a:r>
            <a:r>
              <a:rPr lang="en-US" altLang="en-US" sz="1600" dirty="0" err="1">
                <a:solidFill>
                  <a:srgbClr val="002060"/>
                </a:solidFill>
              </a:rPr>
              <a:t>aprēķināšanas</a:t>
            </a:r>
            <a:r>
              <a:rPr lang="en-US" altLang="en-US" sz="1600" dirty="0">
                <a:solidFill>
                  <a:srgbClr val="002060"/>
                </a:solidFill>
              </a:rPr>
              <a:t> </a:t>
            </a:r>
            <a:r>
              <a:rPr lang="en-US" altLang="en-US" sz="1600" dirty="0" err="1">
                <a:solidFill>
                  <a:srgbClr val="002060"/>
                </a:solidFill>
              </a:rPr>
              <a:t>metodika</a:t>
            </a:r>
            <a:r>
              <a:rPr lang="en-US" altLang="en-US" sz="1600" dirty="0">
                <a:solidFill>
                  <a:srgbClr val="002060"/>
                </a:solidFill>
              </a:rPr>
              <a:t> (</a:t>
            </a:r>
            <a:r>
              <a:rPr lang="en-US" altLang="en-US" sz="1600" dirty="0" err="1">
                <a:solidFill>
                  <a:srgbClr val="002060"/>
                </a:solidFill>
              </a:rPr>
              <a:t>ārstniecības</a:t>
            </a:r>
            <a:r>
              <a:rPr lang="en-US" altLang="en-US" sz="1600" dirty="0">
                <a:solidFill>
                  <a:srgbClr val="002060"/>
                </a:solidFill>
              </a:rPr>
              <a:t> </a:t>
            </a:r>
            <a:r>
              <a:rPr lang="en-US" altLang="en-US" sz="1600" dirty="0" err="1">
                <a:solidFill>
                  <a:srgbClr val="002060"/>
                </a:solidFill>
              </a:rPr>
              <a:t>iestādes</a:t>
            </a:r>
            <a:r>
              <a:rPr lang="en-US" altLang="en-US" sz="1600" dirty="0">
                <a:solidFill>
                  <a:srgbClr val="002060"/>
                </a:solidFill>
              </a:rPr>
              <a:t>)</a:t>
            </a:r>
          </a:p>
          <a:p>
            <a:pPr marL="342900" indent="-342900">
              <a:buFont typeface="Wingdings" panose="05000000000000000000" pitchFamily="2" charset="2"/>
              <a:buChar char="§"/>
            </a:pPr>
            <a:r>
              <a:rPr lang="en-US" altLang="en-US" sz="1600" dirty="0" err="1">
                <a:solidFill>
                  <a:srgbClr val="002060"/>
                </a:solidFill>
              </a:rPr>
              <a:t>papildinošās</a:t>
            </a:r>
            <a:r>
              <a:rPr lang="en-US" altLang="en-US" sz="1600" dirty="0">
                <a:solidFill>
                  <a:srgbClr val="002060"/>
                </a:solidFill>
              </a:rPr>
              <a:t> </a:t>
            </a:r>
            <a:r>
              <a:rPr lang="en-US" altLang="en-US" sz="1600" dirty="0" err="1">
                <a:solidFill>
                  <a:srgbClr val="002060"/>
                </a:solidFill>
              </a:rPr>
              <a:t>saimnieciskās</a:t>
            </a:r>
            <a:r>
              <a:rPr lang="en-US" altLang="en-US" sz="1600" dirty="0">
                <a:solidFill>
                  <a:srgbClr val="002060"/>
                </a:solidFill>
              </a:rPr>
              <a:t> </a:t>
            </a:r>
            <a:r>
              <a:rPr lang="en-US" altLang="en-US" sz="1600" dirty="0" err="1">
                <a:solidFill>
                  <a:srgbClr val="002060"/>
                </a:solidFill>
              </a:rPr>
              <a:t>darbības</a:t>
            </a:r>
            <a:r>
              <a:rPr lang="en-US" altLang="en-US" sz="1600" dirty="0">
                <a:solidFill>
                  <a:srgbClr val="002060"/>
                </a:solidFill>
              </a:rPr>
              <a:t> </a:t>
            </a:r>
            <a:r>
              <a:rPr lang="en-US" altLang="en-US" sz="1600" dirty="0" err="1">
                <a:solidFill>
                  <a:srgbClr val="002060"/>
                </a:solidFill>
              </a:rPr>
              <a:t>metodika</a:t>
            </a:r>
            <a:r>
              <a:rPr lang="en-US" altLang="en-US" sz="1600" dirty="0">
                <a:solidFill>
                  <a:srgbClr val="002060"/>
                </a:solidFill>
              </a:rPr>
              <a:t> (VTMEC)</a:t>
            </a:r>
            <a:endParaRPr lang="lv-LV" altLang="en-US" sz="1600" dirty="0">
              <a:solidFill>
                <a:srgbClr val="002060"/>
              </a:solidFill>
            </a:endParaRPr>
          </a:p>
          <a:p>
            <a:endParaRPr lang="en-US" altLang="en-US" sz="1600" dirty="0">
              <a:solidFill>
                <a:srgbClr val="002060"/>
              </a:solidFill>
            </a:endParaRPr>
          </a:p>
          <a:p>
            <a:pPr algn="r"/>
            <a:r>
              <a:rPr lang="lv-LV" altLang="en-US" sz="1600" dirty="0">
                <a:solidFill>
                  <a:srgbClr val="002060"/>
                </a:solidFill>
              </a:rPr>
              <a:t>MK noteikumiem</a:t>
            </a:r>
            <a:endParaRPr lang="en-US" altLang="en-US" sz="1600" dirty="0">
              <a:solidFill>
                <a:srgbClr val="002060"/>
              </a:solidFill>
            </a:endParaRPr>
          </a:p>
          <a:p>
            <a:pPr algn="r"/>
            <a:r>
              <a:rPr lang="en-US" altLang="en-US" sz="1600" dirty="0">
                <a:solidFill>
                  <a:srgbClr val="002060"/>
                </a:solidFill>
              </a:rPr>
              <a:t>KPVIS</a:t>
            </a:r>
          </a:p>
          <a:p>
            <a:pPr algn="r"/>
            <a:r>
              <a:rPr lang="lv-LV" altLang="en-US" sz="1600" dirty="0">
                <a:solidFill>
                  <a:srgbClr val="002060"/>
                </a:solidFill>
              </a:rPr>
              <a:t>kontaktinformācija konsultācijām</a:t>
            </a:r>
          </a:p>
          <a:p>
            <a:endParaRPr lang="lv-LV" altLang="en-US" dirty="0">
              <a:solidFill>
                <a:schemeClr val="tx1"/>
              </a:solidFill>
            </a:endParaRPr>
          </a:p>
        </p:txBody>
      </p:sp>
      <p:sp>
        <p:nvSpPr>
          <p:cNvPr id="16388" name="Slide Number Placeholder 5">
            <a:extLst>
              <a:ext uri="{FF2B5EF4-FFF2-40B4-BE49-F238E27FC236}">
                <a16:creationId xmlns:a16="http://schemas.microsoft.com/office/drawing/2014/main" id="{48D671D3-6977-02B3-9585-F9A5D53E102F}"/>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646D79E-00DC-4D8B-B75C-9FDD30668D11}" type="slidenum">
              <a:rPr lang="en-US" altLang="lv-LV"/>
              <a:pPr/>
              <a:t>4</a:t>
            </a:fld>
            <a:endParaRPr lang="en-US" altLang="lv-LV"/>
          </a:p>
        </p:txBody>
      </p:sp>
      <p:pic>
        <p:nvPicPr>
          <p:cNvPr id="4" name="Picture 3">
            <a:extLst>
              <a:ext uri="{FF2B5EF4-FFF2-40B4-BE49-F238E27FC236}">
                <a16:creationId xmlns:a16="http://schemas.microsoft.com/office/drawing/2014/main" id="{991E5167-BF57-1391-3893-BFDC4FC9D55B}"/>
              </a:ext>
            </a:extLst>
          </p:cNvPr>
          <p:cNvPicPr>
            <a:picLocks noChangeAspect="1"/>
          </p:cNvPicPr>
          <p:nvPr/>
        </p:nvPicPr>
        <p:blipFill>
          <a:blip r:embed="rId8"/>
          <a:stretch>
            <a:fillRect/>
          </a:stretch>
        </p:blipFill>
        <p:spPr>
          <a:xfrm>
            <a:off x="1961497" y="755596"/>
            <a:ext cx="4427814" cy="54530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D14A7AF-645C-742D-F4EC-1C3ED2619EA2}"/>
              </a:ext>
            </a:extLst>
          </p:cNvPr>
          <p:cNvSpPr>
            <a:spLocks noGrp="1"/>
          </p:cNvSpPr>
          <p:nvPr>
            <p:ph type="title"/>
          </p:nvPr>
        </p:nvSpPr>
        <p:spPr>
          <a:xfrm>
            <a:off x="2192338" y="360362"/>
            <a:ext cx="8826500" cy="1036637"/>
          </a:xfrm>
        </p:spPr>
        <p:txBody>
          <a:bodyPr>
            <a:normAutofit/>
          </a:bodyPr>
          <a:lstStyle/>
          <a:p>
            <a:r>
              <a:rPr lang="lv-LV" altLang="lv-LV" dirty="0">
                <a:solidFill>
                  <a:srgbClr val="012269"/>
                </a:solidFill>
              </a:rPr>
              <a:t>Dokumenti un saites PI sagatavošanai</a:t>
            </a:r>
            <a:r>
              <a:rPr lang="en-US" altLang="lv-LV" dirty="0">
                <a:solidFill>
                  <a:srgbClr val="012269"/>
                </a:solidFill>
              </a:rPr>
              <a:t> (3)</a:t>
            </a:r>
            <a:endParaRPr lang="lv-LV" altLang="en-US" dirty="0"/>
          </a:p>
        </p:txBody>
      </p:sp>
      <p:sp>
        <p:nvSpPr>
          <p:cNvPr id="3" name="Content Placeholder 2">
            <a:extLst>
              <a:ext uri="{FF2B5EF4-FFF2-40B4-BE49-F238E27FC236}">
                <a16:creationId xmlns:a16="http://schemas.microsoft.com/office/drawing/2014/main" id="{AE2470BC-03CE-C931-5FA0-690B8B6A95C0}"/>
              </a:ext>
            </a:extLst>
          </p:cNvPr>
          <p:cNvSpPr>
            <a:spLocks noGrp="1"/>
          </p:cNvSpPr>
          <p:nvPr>
            <p:ph idx="1"/>
          </p:nvPr>
        </p:nvSpPr>
        <p:spPr>
          <a:xfrm>
            <a:off x="7282070" y="1265583"/>
            <a:ext cx="4154555" cy="4393095"/>
          </a:xfrm>
        </p:spPr>
        <p:txBody>
          <a:bodyPr>
            <a:normAutofit/>
          </a:bodyPr>
          <a:lstStyle/>
          <a:p>
            <a:pPr>
              <a:lnSpc>
                <a:spcPct val="90000"/>
              </a:lnSpc>
            </a:pPr>
            <a:r>
              <a:rPr lang="en-US" altLang="en-US" sz="1600" b="1" dirty="0">
                <a:solidFill>
                  <a:srgbClr val="002060"/>
                </a:solidFill>
              </a:rPr>
              <a:t>https://www.esfondi.lv/</a:t>
            </a:r>
            <a:r>
              <a:rPr lang="lv-LV" altLang="en-US" sz="1600" dirty="0">
                <a:solidFill>
                  <a:srgbClr val="012269"/>
                </a:solidFill>
              </a:rPr>
              <a:t>:</a:t>
            </a:r>
            <a:endParaRPr lang="en-US" altLang="en-US" sz="1600" dirty="0">
              <a:solidFill>
                <a:srgbClr val="012269"/>
              </a:solidFill>
            </a:endParaRPr>
          </a:p>
          <a:p>
            <a:pPr marL="285750" indent="-285750">
              <a:lnSpc>
                <a:spcPct val="90000"/>
              </a:lnSpc>
              <a:buFont typeface="Wingdings" panose="05000000000000000000" pitchFamily="2" charset="2"/>
              <a:buChar char="§"/>
            </a:pPr>
            <a:endParaRPr lang="en-US" altLang="en-US" sz="1500" b="1" dirty="0">
              <a:solidFill>
                <a:srgbClr val="002060"/>
              </a:solidFill>
              <a:hlinkClick r:id="rId3">
                <a:extLst>
                  <a:ext uri="{A12FA001-AC4F-418D-AE19-62706E023703}">
                    <ahyp:hlinkClr xmlns:ahyp="http://schemas.microsoft.com/office/drawing/2018/hyperlinkcolor" val="tx"/>
                  </a:ext>
                </a:extLst>
              </a:hlinkClick>
            </a:endParaRPr>
          </a:p>
          <a:p>
            <a:pPr marL="285750" indent="-285750">
              <a:lnSpc>
                <a:spcPct val="90000"/>
              </a:lnSpc>
              <a:buFont typeface="Wingdings" panose="05000000000000000000" pitchFamily="2" charset="2"/>
              <a:buChar char="§"/>
            </a:pPr>
            <a:r>
              <a:rPr lang="en-US" altLang="en-US" sz="1500" b="1" dirty="0" err="1">
                <a:solidFill>
                  <a:srgbClr val="002060"/>
                </a:solidFill>
                <a:hlinkClick r:id="rId3">
                  <a:extLst>
                    <a:ext uri="{A12FA001-AC4F-418D-AE19-62706E023703}">
                      <ahyp:hlinkClr xmlns:ahyp="http://schemas.microsoft.com/office/drawing/2018/hyperlinkcolor" val="tx"/>
                    </a:ext>
                  </a:extLst>
                </a:hlinkClick>
              </a:rPr>
              <a:t>komunikācijas</a:t>
            </a:r>
            <a:r>
              <a:rPr lang="en-US" altLang="en-US" sz="1500" b="1" dirty="0">
                <a:solidFill>
                  <a:srgbClr val="002060"/>
                </a:solidFill>
                <a:hlinkClick r:id="rId3">
                  <a:extLst>
                    <a:ext uri="{A12FA001-AC4F-418D-AE19-62706E023703}">
                      <ahyp:hlinkClr xmlns:ahyp="http://schemas.microsoft.com/office/drawing/2018/hyperlinkcolor" val="tx"/>
                    </a:ext>
                  </a:extLst>
                </a:hlinkClick>
              </a:rPr>
              <a:t> un </a:t>
            </a:r>
            <a:r>
              <a:rPr lang="en-US" altLang="en-US" sz="1500" b="1" dirty="0" err="1">
                <a:solidFill>
                  <a:srgbClr val="002060"/>
                </a:solidFill>
                <a:hlinkClick r:id="rId3">
                  <a:extLst>
                    <a:ext uri="{A12FA001-AC4F-418D-AE19-62706E023703}">
                      <ahyp:hlinkClr xmlns:ahyp="http://schemas.microsoft.com/office/drawing/2018/hyperlinkcolor" val="tx"/>
                    </a:ext>
                  </a:extLst>
                </a:hlinkClick>
              </a:rPr>
              <a:t>dizaina</a:t>
            </a:r>
            <a:r>
              <a:rPr lang="en-US" altLang="en-US" sz="1500" b="1" dirty="0">
                <a:solidFill>
                  <a:srgbClr val="002060"/>
                </a:solidFill>
                <a:hlinkClick r:id="rId3">
                  <a:extLst>
                    <a:ext uri="{A12FA001-AC4F-418D-AE19-62706E023703}">
                      <ahyp:hlinkClr xmlns:ahyp="http://schemas.microsoft.com/office/drawing/2018/hyperlinkcolor" val="tx"/>
                    </a:ext>
                  </a:extLst>
                </a:hlinkClick>
              </a:rPr>
              <a:t> </a:t>
            </a:r>
            <a:r>
              <a:rPr lang="en-US" altLang="en-US" sz="1500" b="1" dirty="0" err="1">
                <a:solidFill>
                  <a:srgbClr val="002060"/>
                </a:solidFill>
                <a:hlinkClick r:id="rId3">
                  <a:extLst>
                    <a:ext uri="{A12FA001-AC4F-418D-AE19-62706E023703}">
                      <ahyp:hlinkClr xmlns:ahyp="http://schemas.microsoft.com/office/drawing/2018/hyperlinkcolor" val="tx"/>
                    </a:ext>
                  </a:extLst>
                </a:hlinkClick>
              </a:rPr>
              <a:t>vadlīnijas</a:t>
            </a:r>
            <a:r>
              <a:rPr lang="en-US" altLang="en-US" sz="1500" b="1" dirty="0">
                <a:solidFill>
                  <a:srgbClr val="002060"/>
                </a:solidFill>
                <a:hlinkClick r:id="rId3">
                  <a:extLst>
                    <a:ext uri="{A12FA001-AC4F-418D-AE19-62706E023703}">
                      <ahyp:hlinkClr xmlns:ahyp="http://schemas.microsoft.com/office/drawing/2018/hyperlinkcolor" val="tx"/>
                    </a:ext>
                  </a:extLst>
                </a:hlinkClick>
              </a:rPr>
              <a:t> </a:t>
            </a:r>
            <a:r>
              <a:rPr lang="lv-LV" altLang="en-US" sz="1500" b="1" dirty="0">
                <a:solidFill>
                  <a:srgbClr val="002060"/>
                </a:solidFill>
                <a:hlinkClick r:id="rId3">
                  <a:extLst>
                    <a:ext uri="{A12FA001-AC4F-418D-AE19-62706E023703}">
                      <ahyp:hlinkClr xmlns:ahyp="http://schemas.microsoft.com/office/drawing/2018/hyperlinkcolor" val="tx"/>
                    </a:ext>
                  </a:extLst>
                </a:hlinkClick>
              </a:rPr>
              <a:t>vadlīnijas</a:t>
            </a:r>
            <a:endParaRPr lang="en-US" altLang="en-US" sz="1500" b="1" dirty="0">
              <a:solidFill>
                <a:srgbClr val="002060"/>
              </a:solidFill>
            </a:endParaRPr>
          </a:p>
          <a:p>
            <a:pPr>
              <a:lnSpc>
                <a:spcPct val="90000"/>
              </a:lnSpc>
            </a:pPr>
            <a:endParaRPr lang="lv-LV" altLang="en-US" sz="1600" dirty="0">
              <a:solidFill>
                <a:srgbClr val="002060"/>
              </a:solidFill>
            </a:endParaRPr>
          </a:p>
          <a:p>
            <a:pPr marL="285750" indent="-285750">
              <a:lnSpc>
                <a:spcPct val="90000"/>
              </a:lnSpc>
              <a:buFont typeface="Wingdings" panose="05000000000000000000" pitchFamily="2" charset="2"/>
              <a:buChar char="§"/>
            </a:pPr>
            <a:r>
              <a:rPr lang="lv-LV" altLang="en-US" sz="1600" dirty="0">
                <a:solidFill>
                  <a:srgbClr val="002060"/>
                </a:solidFill>
                <a:hlinkClick r:id="rId4">
                  <a:extLst>
                    <a:ext uri="{A12FA001-AC4F-418D-AE19-62706E023703}">
                      <ahyp:hlinkClr xmlns:ahyp="http://schemas.microsoft.com/office/drawing/2018/hyperlinkcolor" val="tx"/>
                    </a:ext>
                  </a:extLst>
                </a:hlinkClick>
              </a:rPr>
              <a:t>Vadlīnijas attiecināmo izmaksu noteikšanai Eiropas Savienības kohēzijas politikas programmas 2021.-2027.gada plānošanas periodā</a:t>
            </a:r>
            <a:endParaRPr lang="en-US" altLang="en-US" sz="1600" dirty="0">
              <a:solidFill>
                <a:srgbClr val="002060"/>
              </a:solidFill>
            </a:endParaRPr>
          </a:p>
          <a:p>
            <a:pPr>
              <a:lnSpc>
                <a:spcPct val="90000"/>
              </a:lnSpc>
            </a:pPr>
            <a:endParaRPr lang="lv-LV" altLang="en-US" sz="1600" dirty="0">
              <a:solidFill>
                <a:srgbClr val="002060"/>
              </a:solidFill>
            </a:endParaRPr>
          </a:p>
          <a:p>
            <a:pPr>
              <a:lnSpc>
                <a:spcPct val="90000"/>
              </a:lnSpc>
            </a:pPr>
            <a:endParaRPr lang="lv-LV" altLang="en-US" dirty="0">
              <a:solidFill>
                <a:schemeClr val="tx1"/>
              </a:solidFill>
            </a:endParaRPr>
          </a:p>
        </p:txBody>
      </p:sp>
      <p:sp>
        <p:nvSpPr>
          <p:cNvPr id="17412" name="Slide Number Placeholder 5">
            <a:extLst>
              <a:ext uri="{FF2B5EF4-FFF2-40B4-BE49-F238E27FC236}">
                <a16:creationId xmlns:a16="http://schemas.microsoft.com/office/drawing/2014/main" id="{9C926809-5D26-6DCB-531A-E5ACAEF62561}"/>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98DB94D-FF5C-40F8-ABCB-391DF63CF0E7}" type="slidenum">
              <a:rPr lang="en-US" altLang="lv-LV"/>
              <a:pPr/>
              <a:t>5</a:t>
            </a:fld>
            <a:endParaRPr lang="en-US" altLang="lv-LV"/>
          </a:p>
        </p:txBody>
      </p:sp>
      <p:pic>
        <p:nvPicPr>
          <p:cNvPr id="4" name="Picture 3">
            <a:extLst>
              <a:ext uri="{FF2B5EF4-FFF2-40B4-BE49-F238E27FC236}">
                <a16:creationId xmlns:a16="http://schemas.microsoft.com/office/drawing/2014/main" id="{ED0D8547-E9BF-71D6-9593-C1A66CBCAB7B}"/>
              </a:ext>
            </a:extLst>
          </p:cNvPr>
          <p:cNvPicPr>
            <a:picLocks noChangeAspect="1"/>
          </p:cNvPicPr>
          <p:nvPr/>
        </p:nvPicPr>
        <p:blipFill>
          <a:blip r:embed="rId5"/>
          <a:stretch>
            <a:fillRect/>
          </a:stretch>
        </p:blipFill>
        <p:spPr>
          <a:xfrm>
            <a:off x="2365513" y="872703"/>
            <a:ext cx="4008783" cy="56249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62487-E813-F3AD-0D8F-EC840F9B36EF}"/>
              </a:ext>
            </a:extLst>
          </p:cNvPr>
          <p:cNvSpPr>
            <a:spLocks noGrp="1"/>
          </p:cNvSpPr>
          <p:nvPr>
            <p:ph type="title"/>
          </p:nvPr>
        </p:nvSpPr>
        <p:spPr/>
        <p:txBody>
          <a:bodyPr/>
          <a:lstStyle/>
          <a:p>
            <a:r>
              <a:rPr lang="lv-LV" altLang="lv-LV" sz="2400" dirty="0">
                <a:solidFill>
                  <a:srgbClr val="012269"/>
                </a:solidFill>
              </a:rPr>
              <a:t>Dokumenti un saites PI sagatavošanai</a:t>
            </a:r>
            <a:r>
              <a:rPr lang="en-US" altLang="lv-LV" sz="2400" dirty="0">
                <a:solidFill>
                  <a:srgbClr val="012269"/>
                </a:solidFill>
              </a:rPr>
              <a:t> (4)</a:t>
            </a:r>
            <a:endParaRPr lang="lv-LV" dirty="0"/>
          </a:p>
        </p:txBody>
      </p:sp>
      <p:sp>
        <p:nvSpPr>
          <p:cNvPr id="5" name="Text Placeholder 4">
            <a:extLst>
              <a:ext uri="{FF2B5EF4-FFF2-40B4-BE49-F238E27FC236}">
                <a16:creationId xmlns:a16="http://schemas.microsoft.com/office/drawing/2014/main" id="{EF82B7C3-5B86-0F10-D0D0-D357EF50B288}"/>
              </a:ext>
            </a:extLst>
          </p:cNvPr>
          <p:cNvSpPr>
            <a:spLocks noGrp="1"/>
          </p:cNvSpPr>
          <p:nvPr>
            <p:ph type="body" sz="quarter" idx="16"/>
          </p:nvPr>
        </p:nvSpPr>
        <p:spPr>
          <a:xfrm>
            <a:off x="2495019" y="795130"/>
            <a:ext cx="8742824" cy="636105"/>
          </a:xfrm>
        </p:spPr>
        <p:txBody>
          <a:bodyPr>
            <a:normAutofit fontScale="70000" lnSpcReduction="20000"/>
          </a:bodyPr>
          <a:lstStyle/>
          <a:p>
            <a:r>
              <a:rPr lang="lv-LV" altLang="en-US" sz="2000" dirty="0">
                <a:solidFill>
                  <a:srgbClr val="2D5F9B"/>
                </a:solidFill>
                <a:hlinkClick r:id="rId2">
                  <a:extLst>
                    <a:ext uri="{A12FA001-AC4F-418D-AE19-62706E023703}">
                      <ahyp:hlinkClr xmlns:ahyp="http://schemas.microsoft.com/office/drawing/2018/hyperlinkcolor" val="tx"/>
                    </a:ext>
                  </a:extLst>
                </a:hlinkClick>
              </a:rPr>
              <a:t>Vadlīnijas horizontālā principa “Vienlīdzība, iekļaušana, </a:t>
            </a:r>
            <a:r>
              <a:rPr lang="lv-LV" altLang="en-US" sz="2000" dirty="0" err="1">
                <a:solidFill>
                  <a:srgbClr val="2D5F9B"/>
                </a:solidFill>
                <a:hlinkClick r:id="rId2">
                  <a:extLst>
                    <a:ext uri="{A12FA001-AC4F-418D-AE19-62706E023703}">
                      <ahyp:hlinkClr xmlns:ahyp="http://schemas.microsoft.com/office/drawing/2018/hyperlinkcolor" val="tx"/>
                    </a:ext>
                  </a:extLst>
                </a:hlinkClick>
              </a:rPr>
              <a:t>nediskriminācija</a:t>
            </a:r>
            <a:r>
              <a:rPr lang="lv-LV" altLang="en-US" sz="2000" dirty="0">
                <a:solidFill>
                  <a:srgbClr val="2D5F9B"/>
                </a:solidFill>
                <a:hlinkClick r:id="rId2">
                  <a:extLst>
                    <a:ext uri="{A12FA001-AC4F-418D-AE19-62706E023703}">
                      <ahyp:hlinkClr xmlns:ahyp="http://schemas.microsoft.com/office/drawing/2018/hyperlinkcolor" val="tx"/>
                    </a:ext>
                  </a:extLst>
                </a:hlinkClick>
              </a:rPr>
              <a:t> un</a:t>
            </a:r>
            <a:endParaRPr lang="en-US" altLang="en-US" sz="2000" dirty="0">
              <a:solidFill>
                <a:srgbClr val="2D5F9B"/>
              </a:solidFill>
              <a:hlinkClick r:id="rId2">
                <a:extLst>
                  <a:ext uri="{A12FA001-AC4F-418D-AE19-62706E023703}">
                    <ahyp:hlinkClr xmlns:ahyp="http://schemas.microsoft.com/office/drawing/2018/hyperlinkcolor" val="tx"/>
                  </a:ext>
                </a:extLst>
              </a:hlinkClick>
            </a:endParaRPr>
          </a:p>
          <a:p>
            <a:r>
              <a:rPr lang="lv-LV" altLang="en-US" sz="2000" dirty="0" err="1">
                <a:solidFill>
                  <a:srgbClr val="2D5F9B"/>
                </a:solidFill>
                <a:hlinkClick r:id="rId2">
                  <a:extLst>
                    <a:ext uri="{A12FA001-AC4F-418D-AE19-62706E023703}">
                      <ahyp:hlinkClr xmlns:ahyp="http://schemas.microsoft.com/office/drawing/2018/hyperlinkcolor" val="tx"/>
                    </a:ext>
                  </a:extLst>
                </a:hlinkClick>
              </a:rPr>
              <a:t>pamattiesību</a:t>
            </a:r>
            <a:r>
              <a:rPr lang="lv-LV" altLang="en-US" sz="2000" dirty="0">
                <a:solidFill>
                  <a:srgbClr val="2D5F9B"/>
                </a:solidFill>
                <a:hlinkClick r:id="rId2">
                  <a:extLst>
                    <a:ext uri="{A12FA001-AC4F-418D-AE19-62706E023703}">
                      <ahyp:hlinkClr xmlns:ahyp="http://schemas.microsoft.com/office/drawing/2018/hyperlinkcolor" val="tx"/>
                    </a:ext>
                  </a:extLst>
                </a:hlinkClick>
              </a:rPr>
              <a:t> ievērošana” īstenošanai un uzraudzībai (2021-2027)”</a:t>
            </a:r>
            <a:r>
              <a:rPr lang="lv-LV" altLang="en-US" sz="2000" dirty="0">
                <a:solidFill>
                  <a:srgbClr val="2D5F9B"/>
                </a:solidFill>
              </a:rPr>
              <a:t> </a:t>
            </a:r>
            <a:r>
              <a:rPr lang="en-US" altLang="en-US" sz="2000" dirty="0">
                <a:solidFill>
                  <a:srgbClr val="2D5F9B"/>
                </a:solidFill>
              </a:rPr>
              <a:t> </a:t>
            </a:r>
            <a:r>
              <a:rPr lang="lv-LV" altLang="en-US" sz="2000" dirty="0">
                <a:solidFill>
                  <a:srgbClr val="012269"/>
                </a:solidFill>
              </a:rPr>
              <a:t>(HP VINPI) </a:t>
            </a:r>
          </a:p>
          <a:p>
            <a:endParaRPr lang="lv-LV" dirty="0"/>
          </a:p>
        </p:txBody>
      </p:sp>
      <p:sp>
        <p:nvSpPr>
          <p:cNvPr id="7" name="Text Placeholder 6">
            <a:extLst>
              <a:ext uri="{FF2B5EF4-FFF2-40B4-BE49-F238E27FC236}">
                <a16:creationId xmlns:a16="http://schemas.microsoft.com/office/drawing/2014/main" id="{7E43D988-AAAB-1F27-0A07-08A51BA07E10}"/>
              </a:ext>
            </a:extLst>
          </p:cNvPr>
          <p:cNvSpPr>
            <a:spLocks noGrp="1"/>
          </p:cNvSpPr>
          <p:nvPr>
            <p:ph type="body" sz="quarter" idx="10"/>
          </p:nvPr>
        </p:nvSpPr>
        <p:spPr/>
        <p:txBody>
          <a:bodyPr/>
          <a:lstStyle/>
          <a:p>
            <a:endParaRPr lang="lv-LV"/>
          </a:p>
        </p:txBody>
      </p:sp>
      <p:sp>
        <p:nvSpPr>
          <p:cNvPr id="8" name="Text Placeholder 7">
            <a:extLst>
              <a:ext uri="{FF2B5EF4-FFF2-40B4-BE49-F238E27FC236}">
                <a16:creationId xmlns:a16="http://schemas.microsoft.com/office/drawing/2014/main" id="{A71C409B-E579-A9BE-41A3-B3ABFF56AF7C}"/>
              </a:ext>
            </a:extLst>
          </p:cNvPr>
          <p:cNvSpPr>
            <a:spLocks noGrp="1"/>
          </p:cNvSpPr>
          <p:nvPr>
            <p:ph type="body" sz="quarter" idx="12"/>
          </p:nvPr>
        </p:nvSpPr>
        <p:spPr/>
        <p:txBody>
          <a:bodyPr/>
          <a:lstStyle/>
          <a:p>
            <a:endParaRPr lang="lv-LV"/>
          </a:p>
        </p:txBody>
      </p:sp>
      <p:sp>
        <p:nvSpPr>
          <p:cNvPr id="9" name="Slide Number Placeholder 8">
            <a:extLst>
              <a:ext uri="{FF2B5EF4-FFF2-40B4-BE49-F238E27FC236}">
                <a16:creationId xmlns:a16="http://schemas.microsoft.com/office/drawing/2014/main" id="{1C2B315F-FAC3-D23F-AF9E-057603727C6F}"/>
              </a:ext>
            </a:extLst>
          </p:cNvPr>
          <p:cNvSpPr>
            <a:spLocks noGrp="1"/>
          </p:cNvSpPr>
          <p:nvPr>
            <p:ph type="sldNum" sz="quarter" idx="18"/>
          </p:nvPr>
        </p:nvSpPr>
        <p:spPr/>
        <p:txBody>
          <a:bodyPr/>
          <a:lstStyle/>
          <a:p>
            <a:pPr>
              <a:defRPr/>
            </a:pPr>
            <a:fld id="{37318B9F-8CE2-4247-AFA1-3D24D284752C}" type="slidenum">
              <a:rPr lang="en-US" altLang="lv-LV" smtClean="0"/>
              <a:pPr>
                <a:defRPr/>
              </a:pPr>
              <a:t>6</a:t>
            </a:fld>
            <a:endParaRPr lang="en-US" altLang="lv-LV"/>
          </a:p>
        </p:txBody>
      </p:sp>
      <p:pic>
        <p:nvPicPr>
          <p:cNvPr id="10" name="Content Placeholder 9">
            <a:extLst>
              <a:ext uri="{FF2B5EF4-FFF2-40B4-BE49-F238E27FC236}">
                <a16:creationId xmlns:a16="http://schemas.microsoft.com/office/drawing/2014/main" id="{19BC20F1-58E5-5688-CC7B-036AE74B5A74}"/>
              </a:ext>
            </a:extLst>
          </p:cNvPr>
          <p:cNvPicPr>
            <a:picLocks noGrp="1" noChangeAspect="1"/>
          </p:cNvPicPr>
          <p:nvPr>
            <p:ph sz="half" idx="1"/>
          </p:nvPr>
        </p:nvPicPr>
        <p:blipFill>
          <a:blip r:embed="rId3"/>
          <a:stretch>
            <a:fillRect/>
          </a:stretch>
        </p:blipFill>
        <p:spPr>
          <a:xfrm>
            <a:off x="1794866" y="1570028"/>
            <a:ext cx="5206152" cy="3863363"/>
          </a:xfrm>
          <a:prstGeom prst="rect">
            <a:avLst/>
          </a:prstGeom>
        </p:spPr>
      </p:pic>
      <p:pic>
        <p:nvPicPr>
          <p:cNvPr id="11" name="Content Placeholder 10">
            <a:extLst>
              <a:ext uri="{FF2B5EF4-FFF2-40B4-BE49-F238E27FC236}">
                <a16:creationId xmlns:a16="http://schemas.microsoft.com/office/drawing/2014/main" id="{CA9E512B-DA45-7A20-8A4A-B7758AC20E2F}"/>
              </a:ext>
            </a:extLst>
          </p:cNvPr>
          <p:cNvPicPr>
            <a:picLocks noGrp="1" noChangeAspect="1"/>
          </p:cNvPicPr>
          <p:nvPr>
            <p:ph sz="half" idx="2"/>
          </p:nvPr>
        </p:nvPicPr>
        <p:blipFill>
          <a:blip r:embed="rId4"/>
          <a:stretch>
            <a:fillRect/>
          </a:stretch>
        </p:blipFill>
        <p:spPr>
          <a:xfrm>
            <a:off x="7001018" y="1539502"/>
            <a:ext cx="4443271" cy="4785098"/>
          </a:xfrm>
          <a:prstGeom prst="rect">
            <a:avLst/>
          </a:prstGeom>
        </p:spPr>
      </p:pic>
    </p:spTree>
    <p:extLst>
      <p:ext uri="{BB962C8B-B14F-4D97-AF65-F5344CB8AC3E}">
        <p14:creationId xmlns:p14="http://schemas.microsoft.com/office/powerpoint/2010/main" val="2659190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615D0D32-78E2-927A-A63E-DC678640D451}"/>
              </a:ext>
            </a:extLst>
          </p:cNvPr>
          <p:cNvSpPr>
            <a:spLocks noGrp="1"/>
          </p:cNvSpPr>
          <p:nvPr>
            <p:ph sz="half" idx="1"/>
          </p:nvPr>
        </p:nvSpPr>
        <p:spPr>
          <a:xfrm>
            <a:off x="2398609" y="1148954"/>
            <a:ext cx="5313465" cy="1945543"/>
          </a:xfrm>
        </p:spPr>
        <p:txBody>
          <a:bodyPr>
            <a:normAutofit lnSpcReduction="10000"/>
          </a:bodyPr>
          <a:lstStyle/>
          <a:p>
            <a:pPr marL="0" indent="0" algn="ctr">
              <a:lnSpc>
                <a:spcPct val="90000"/>
              </a:lnSpc>
              <a:buFont typeface="Arial" panose="020B0604020202020204" pitchFamily="34" charset="0"/>
              <a:buNone/>
            </a:pPr>
            <a:r>
              <a:rPr lang="lv-LV" altLang="lv-LV" sz="1500" b="1" dirty="0">
                <a:solidFill>
                  <a:srgbClr val="002060"/>
                </a:solidFill>
              </a:rPr>
              <a:t>PI tiek sagatavots un iesniegts KPVIS </a:t>
            </a:r>
            <a:r>
              <a:rPr lang="lv-LV" altLang="lv-LV" sz="1500" b="1" dirty="0">
                <a:solidFill>
                  <a:srgbClr val="002060"/>
                </a:solidFill>
                <a:hlinkClick r:id="rId3">
                  <a:extLst>
                    <a:ext uri="{A12FA001-AC4F-418D-AE19-62706E023703}">
                      <ahyp:hlinkClr xmlns:ahyp="http://schemas.microsoft.com/office/drawing/2018/hyperlinkcolor" val="tx"/>
                    </a:ext>
                  </a:extLst>
                </a:hlinkClick>
              </a:rPr>
              <a:t>https://projekti.cfla.gov.lv/</a:t>
            </a:r>
            <a:r>
              <a:rPr lang="lv-LV" altLang="lv-LV" sz="1500" b="1" dirty="0">
                <a:solidFill>
                  <a:srgbClr val="002060"/>
                </a:solidFill>
              </a:rPr>
              <a:t> </a:t>
            </a:r>
            <a:r>
              <a:rPr lang="en-US" altLang="lv-LV" sz="1500" b="1" dirty="0">
                <a:solidFill>
                  <a:srgbClr val="002060"/>
                </a:solidFill>
              </a:rPr>
              <a:t> </a:t>
            </a:r>
          </a:p>
          <a:p>
            <a:pPr marL="0" indent="0" algn="ctr">
              <a:lnSpc>
                <a:spcPct val="90000"/>
              </a:lnSpc>
              <a:buFont typeface="Arial" panose="020B0604020202020204" pitchFamily="34" charset="0"/>
              <a:buNone/>
            </a:pPr>
            <a:r>
              <a:rPr lang="en-US" altLang="lv-LV" sz="1500" b="1" dirty="0">
                <a:solidFill>
                  <a:srgbClr val="002060"/>
                </a:solidFill>
              </a:rPr>
              <a:t>                                         </a:t>
            </a:r>
          </a:p>
          <a:p>
            <a:pPr marL="0" indent="0" algn="ctr">
              <a:lnSpc>
                <a:spcPct val="90000"/>
              </a:lnSpc>
              <a:buFont typeface="Arial" panose="020B0604020202020204" pitchFamily="34" charset="0"/>
              <a:buNone/>
            </a:pPr>
            <a:r>
              <a:rPr lang="lv-LV" altLang="lv-LV" sz="1500" b="1" dirty="0">
                <a:solidFill>
                  <a:srgbClr val="0070C0"/>
                </a:solidFill>
              </a:rPr>
              <a:t>līdz </a:t>
            </a:r>
            <a:r>
              <a:rPr lang="lv-LV" sz="1500" b="1" dirty="0">
                <a:solidFill>
                  <a:srgbClr val="0070C0"/>
                </a:solidFill>
              </a:rPr>
              <a:t>0</a:t>
            </a:r>
            <a:r>
              <a:rPr lang="en-US" sz="1500" b="1" dirty="0">
                <a:solidFill>
                  <a:srgbClr val="0070C0"/>
                </a:solidFill>
              </a:rPr>
              <a:t>5</a:t>
            </a:r>
            <a:r>
              <a:rPr lang="lv-LV" sz="1500" b="1" dirty="0">
                <a:solidFill>
                  <a:srgbClr val="0070C0"/>
                </a:solidFill>
              </a:rPr>
              <a:t>.01.2024.</a:t>
            </a:r>
            <a:r>
              <a:rPr lang="en-US" altLang="lv-LV" sz="1500" b="1" dirty="0">
                <a:solidFill>
                  <a:srgbClr val="0070C0"/>
                </a:solidFill>
              </a:rPr>
              <a:t> </a:t>
            </a:r>
            <a:r>
              <a:rPr lang="lv-LV" altLang="lv-LV" sz="1500" b="1" dirty="0">
                <a:solidFill>
                  <a:srgbClr val="0070C0"/>
                </a:solidFill>
              </a:rPr>
              <a:t>plkst.23:59</a:t>
            </a:r>
          </a:p>
          <a:p>
            <a:pPr marL="0" indent="0">
              <a:lnSpc>
                <a:spcPct val="90000"/>
              </a:lnSpc>
              <a:buFont typeface="Arial" panose="020B0604020202020204" pitchFamily="34" charset="0"/>
              <a:buNone/>
            </a:pPr>
            <a:endParaRPr lang="lv-LV" altLang="lv-LV" sz="1500" dirty="0">
              <a:solidFill>
                <a:srgbClr val="002060"/>
              </a:solidFill>
            </a:endParaRPr>
          </a:p>
          <a:p>
            <a:pPr marL="0" indent="0">
              <a:lnSpc>
                <a:spcPct val="90000"/>
              </a:lnSpc>
              <a:buFont typeface="Arial" panose="020B0604020202020204" pitchFamily="34" charset="0"/>
              <a:buNone/>
            </a:pPr>
            <a:r>
              <a:rPr lang="lv-LV" altLang="lv-LV" sz="1500" dirty="0">
                <a:solidFill>
                  <a:srgbClr val="002060"/>
                </a:solidFill>
              </a:rPr>
              <a:t>Datu lauku aizpildīšanai var izmantot:</a:t>
            </a:r>
          </a:p>
          <a:p>
            <a:pPr>
              <a:lnSpc>
                <a:spcPct val="90000"/>
              </a:lnSpc>
              <a:buFont typeface="Wingdings" panose="05000000000000000000" pitchFamily="2" charset="2"/>
              <a:buChar char="§"/>
            </a:pPr>
            <a:r>
              <a:rPr lang="lv-LV" altLang="en-US" sz="1500" dirty="0">
                <a:solidFill>
                  <a:srgbClr val="002060"/>
                </a:solidFill>
                <a:hlinkClick r:id="rId4">
                  <a:extLst>
                    <a:ext uri="{A12FA001-AC4F-418D-AE19-62706E023703}">
                      <ahyp:hlinkClr xmlns:ahyp="http://schemas.microsoft.com/office/drawing/2018/hyperlinkcolor" val="tx"/>
                    </a:ext>
                  </a:extLst>
                </a:hlinkClick>
              </a:rPr>
              <a:t>KPVIS rokasgrāmata PI iesniegšanai</a:t>
            </a:r>
            <a:endParaRPr lang="en-US" altLang="en-US" sz="1500" dirty="0">
              <a:solidFill>
                <a:srgbClr val="002060"/>
              </a:solidFill>
            </a:endParaRPr>
          </a:p>
          <a:p>
            <a:pPr>
              <a:lnSpc>
                <a:spcPct val="90000"/>
              </a:lnSpc>
              <a:buFont typeface="Wingdings" panose="05000000000000000000" pitchFamily="2" charset="2"/>
              <a:buChar char="§"/>
            </a:pPr>
            <a:r>
              <a:rPr lang="en-US" altLang="en-US" sz="1500" dirty="0">
                <a:solidFill>
                  <a:srgbClr val="002060"/>
                </a:solidFill>
                <a:hlinkClick r:id="rId5">
                  <a:extLst>
                    <a:ext uri="{A12FA001-AC4F-418D-AE19-62706E023703}">
                      <ahyp:hlinkClr xmlns:ahyp="http://schemas.microsoft.com/office/drawing/2018/hyperlinkcolor" val="tx"/>
                    </a:ext>
                  </a:extLst>
                </a:hlinkClick>
              </a:rPr>
              <a:t>p</a:t>
            </a:r>
            <a:r>
              <a:rPr lang="lv-LV" altLang="en-US" sz="1500" dirty="0" err="1">
                <a:solidFill>
                  <a:srgbClr val="002060"/>
                </a:solidFill>
                <a:hlinkClick r:id="rId5">
                  <a:extLst>
                    <a:ext uri="{A12FA001-AC4F-418D-AE19-62706E023703}">
                      <ahyp:hlinkClr xmlns:ahyp="http://schemas.microsoft.com/office/drawing/2018/hyperlinkcolor" val="tx"/>
                    </a:ext>
                  </a:extLst>
                </a:hlinkClick>
              </a:rPr>
              <a:t>rojekta</a:t>
            </a:r>
            <a:r>
              <a:rPr lang="lv-LV" altLang="en-US" sz="1500" dirty="0">
                <a:solidFill>
                  <a:srgbClr val="002060"/>
                </a:solidFill>
                <a:hlinkClick r:id="rId5">
                  <a:extLst>
                    <a:ext uri="{A12FA001-AC4F-418D-AE19-62706E023703}">
                      <ahyp:hlinkClr xmlns:ahyp="http://schemas.microsoft.com/office/drawing/2018/hyperlinkcolor" val="tx"/>
                    </a:ext>
                  </a:extLst>
                </a:hlinkClick>
              </a:rPr>
              <a:t> iesnieguma </a:t>
            </a:r>
            <a:r>
              <a:rPr lang="lv-LV" altLang="en-US" sz="1500" b="1" dirty="0">
                <a:solidFill>
                  <a:srgbClr val="002060"/>
                </a:solidFill>
                <a:hlinkClick r:id="rId5">
                  <a:extLst>
                    <a:ext uri="{A12FA001-AC4F-418D-AE19-62706E023703}">
                      <ahyp:hlinkClr xmlns:ahyp="http://schemas.microsoft.com/office/drawing/2018/hyperlinkcolor" val="tx"/>
                    </a:ext>
                  </a:extLst>
                </a:hlinkClick>
              </a:rPr>
              <a:t>aizpildīšanas</a:t>
            </a:r>
            <a:r>
              <a:rPr lang="lv-LV" altLang="en-US" sz="1500" dirty="0">
                <a:solidFill>
                  <a:srgbClr val="002060"/>
                </a:solidFill>
                <a:hlinkClick r:id="rId5">
                  <a:extLst>
                    <a:ext uri="{A12FA001-AC4F-418D-AE19-62706E023703}">
                      <ahyp:hlinkClr xmlns:ahyp="http://schemas.microsoft.com/office/drawing/2018/hyperlinkcolor" val="tx"/>
                    </a:ext>
                  </a:extLst>
                </a:hlinkClick>
              </a:rPr>
              <a:t> </a:t>
            </a:r>
            <a:r>
              <a:rPr lang="lv-LV" altLang="en-US" sz="1500" b="1" dirty="0">
                <a:solidFill>
                  <a:srgbClr val="002060"/>
                </a:solidFill>
                <a:hlinkClick r:id="rId5">
                  <a:extLst>
                    <a:ext uri="{A12FA001-AC4F-418D-AE19-62706E023703}">
                      <ahyp:hlinkClr xmlns:ahyp="http://schemas.microsoft.com/office/drawing/2018/hyperlinkcolor" val="tx"/>
                    </a:ext>
                  </a:extLst>
                </a:hlinkClick>
              </a:rPr>
              <a:t>metodika</a:t>
            </a:r>
            <a:endParaRPr lang="en-US" altLang="en-US" sz="1500" b="1" dirty="0">
              <a:solidFill>
                <a:srgbClr val="002060"/>
              </a:solidFill>
            </a:endParaRPr>
          </a:p>
          <a:p>
            <a:pPr>
              <a:lnSpc>
                <a:spcPct val="90000"/>
              </a:lnSpc>
              <a:buFont typeface="Wingdings" panose="05000000000000000000" pitchFamily="2" charset="2"/>
              <a:buChar char="§"/>
            </a:pPr>
            <a:endParaRPr lang="en-US" altLang="en-US" sz="1400" dirty="0">
              <a:solidFill>
                <a:srgbClr val="2D5F9B"/>
              </a:solidFill>
            </a:endParaRPr>
          </a:p>
          <a:p>
            <a:pPr>
              <a:lnSpc>
                <a:spcPct val="90000"/>
              </a:lnSpc>
              <a:buFont typeface="Wingdings" panose="05000000000000000000" pitchFamily="2" charset="2"/>
              <a:buChar char="§"/>
            </a:pPr>
            <a:endParaRPr lang="en-US" altLang="en-US" sz="1400" dirty="0">
              <a:solidFill>
                <a:srgbClr val="2D5F9B"/>
              </a:solidFill>
            </a:endParaRPr>
          </a:p>
          <a:p>
            <a:pPr marL="0" indent="0">
              <a:lnSpc>
                <a:spcPct val="90000"/>
              </a:lnSpc>
              <a:buFont typeface="Wingdings" panose="05000000000000000000" pitchFamily="2" charset="2"/>
              <a:buChar char="Ø"/>
            </a:pPr>
            <a:endParaRPr lang="lv-LV" altLang="en-US" sz="1400" dirty="0">
              <a:solidFill>
                <a:srgbClr val="2D5F9B"/>
              </a:solidFill>
            </a:endParaRPr>
          </a:p>
        </p:txBody>
      </p:sp>
      <p:sp>
        <p:nvSpPr>
          <p:cNvPr id="15363" name="Content Placeholder 3">
            <a:extLst>
              <a:ext uri="{FF2B5EF4-FFF2-40B4-BE49-F238E27FC236}">
                <a16:creationId xmlns:a16="http://schemas.microsoft.com/office/drawing/2014/main" id="{F21FC9B3-FB00-F2E4-FE39-D6DEABF2B2D8}"/>
              </a:ext>
            </a:extLst>
          </p:cNvPr>
          <p:cNvSpPr>
            <a:spLocks noGrp="1"/>
          </p:cNvSpPr>
          <p:nvPr>
            <p:ph sz="half" idx="2"/>
          </p:nvPr>
        </p:nvSpPr>
        <p:spPr>
          <a:xfrm>
            <a:off x="8062451" y="1683877"/>
            <a:ext cx="3883743" cy="4960169"/>
          </a:xfrm>
        </p:spPr>
        <p:txBody>
          <a:bodyPr/>
          <a:lstStyle/>
          <a:p>
            <a:pPr marL="0" indent="0">
              <a:lnSpc>
                <a:spcPct val="80000"/>
              </a:lnSpc>
              <a:buNone/>
            </a:pPr>
            <a:r>
              <a:rPr lang="lv-LV" altLang="lv-LV" sz="1700" dirty="0">
                <a:solidFill>
                  <a:srgbClr val="012269"/>
                </a:solidFill>
              </a:rPr>
              <a:t>Autorizācija KPVIS pieejama </a:t>
            </a:r>
            <a:r>
              <a:rPr lang="lv-LV" altLang="lv-LV" sz="1700" b="1" dirty="0">
                <a:solidFill>
                  <a:srgbClr val="012269"/>
                </a:solidFill>
              </a:rPr>
              <a:t>tikai ar Vienotās pieteikšanās moduļa (VPM) paaugstinātas drošības autentifikācijas rīkiem</a:t>
            </a:r>
            <a:r>
              <a:rPr lang="en-US" altLang="lv-LV" sz="1700" b="1" dirty="0">
                <a:solidFill>
                  <a:srgbClr val="012269"/>
                </a:solidFill>
              </a:rPr>
              <a:t>: </a:t>
            </a:r>
            <a:endParaRPr lang="lv-LV" altLang="lv-LV" sz="1700" dirty="0">
              <a:solidFill>
                <a:srgbClr val="012269"/>
              </a:solidFill>
            </a:endParaRPr>
          </a:p>
          <a:p>
            <a:pPr lvl="1">
              <a:lnSpc>
                <a:spcPct val="80000"/>
              </a:lnSpc>
            </a:pPr>
            <a:r>
              <a:rPr lang="lv-LV" altLang="lv-LV" sz="1600" dirty="0">
                <a:solidFill>
                  <a:srgbClr val="012269"/>
                </a:solidFill>
              </a:rPr>
              <a:t>KPVIS darbība tiek nodrošināta Eiropā un ASV. </a:t>
            </a:r>
          </a:p>
          <a:p>
            <a:pPr lvl="1">
              <a:lnSpc>
                <a:spcPct val="80000"/>
              </a:lnSpc>
            </a:pPr>
            <a:r>
              <a:rPr lang="lv-LV" altLang="lv-LV" sz="1600" dirty="0">
                <a:solidFill>
                  <a:srgbClr val="012269"/>
                </a:solidFill>
              </a:rPr>
              <a:t>No citiem reģioniem pieejams tikai darba dienās, darba laikā no plkst. 8:00 līdz 20:00 (Nav pieejams – sestdien, svētdien un ārpus darba laika)</a:t>
            </a:r>
          </a:p>
          <a:p>
            <a:pPr lvl="1">
              <a:lnSpc>
                <a:spcPct val="80000"/>
              </a:lnSpc>
            </a:pPr>
            <a:r>
              <a:rPr lang="lv-LV" altLang="lv-LV" sz="1600" dirty="0">
                <a:solidFill>
                  <a:srgbClr val="012269"/>
                </a:solidFill>
              </a:rPr>
              <a:t>No Latvijas IP adresēm Projektu portāls (KPVIS) pieejams visu laiku</a:t>
            </a:r>
          </a:p>
        </p:txBody>
      </p:sp>
      <p:sp>
        <p:nvSpPr>
          <p:cNvPr id="20484" name="Slide Number Placeholder 8">
            <a:extLst>
              <a:ext uri="{FF2B5EF4-FFF2-40B4-BE49-F238E27FC236}">
                <a16:creationId xmlns:a16="http://schemas.microsoft.com/office/drawing/2014/main" id="{CCF55A4F-02CF-D997-0876-27E6E60A49C0}"/>
              </a:ext>
            </a:extLst>
          </p:cNvPr>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86C2038-390C-4373-809E-8BD1C4C0F1E7}" type="slidenum">
              <a:rPr lang="en-US" altLang="lv-LV"/>
              <a:pPr/>
              <a:t>7</a:t>
            </a:fld>
            <a:endParaRPr lang="en-US" altLang="lv-LV"/>
          </a:p>
        </p:txBody>
      </p:sp>
      <p:sp>
        <p:nvSpPr>
          <p:cNvPr id="20485" name="Title 1">
            <a:extLst>
              <a:ext uri="{FF2B5EF4-FFF2-40B4-BE49-F238E27FC236}">
                <a16:creationId xmlns:a16="http://schemas.microsoft.com/office/drawing/2014/main" id="{91BF1007-3EF0-F354-CDE6-305D71F7509B}"/>
              </a:ext>
            </a:extLst>
          </p:cNvPr>
          <p:cNvSpPr>
            <a:spLocks noGrp="1"/>
          </p:cNvSpPr>
          <p:nvPr>
            <p:ph type="title"/>
          </p:nvPr>
        </p:nvSpPr>
        <p:spPr>
          <a:xfrm>
            <a:off x="2398610" y="165100"/>
            <a:ext cx="8810625" cy="835025"/>
          </a:xfrm>
        </p:spPr>
        <p:txBody>
          <a:bodyPr>
            <a:normAutofit/>
          </a:bodyPr>
          <a:lstStyle/>
          <a:p>
            <a:r>
              <a:rPr lang="lv-LV" altLang="lv-LV" dirty="0">
                <a:solidFill>
                  <a:srgbClr val="012269"/>
                </a:solidFill>
              </a:rPr>
              <a:t>PI sagatavošana KPVIS</a:t>
            </a:r>
            <a:r>
              <a:rPr lang="en-US" altLang="lv-LV" dirty="0">
                <a:solidFill>
                  <a:srgbClr val="012269"/>
                </a:solidFill>
              </a:rPr>
              <a:t> (1)</a:t>
            </a:r>
            <a:endParaRPr lang="lv-LV" altLang="lv-LV" dirty="0"/>
          </a:p>
        </p:txBody>
      </p:sp>
      <p:sp>
        <p:nvSpPr>
          <p:cNvPr id="2" name="TextBox 13">
            <a:extLst>
              <a:ext uri="{FF2B5EF4-FFF2-40B4-BE49-F238E27FC236}">
                <a16:creationId xmlns:a16="http://schemas.microsoft.com/office/drawing/2014/main" id="{CC93E2F0-8EC8-A2AF-C6B2-03ED11112C45}"/>
              </a:ext>
            </a:extLst>
          </p:cNvPr>
          <p:cNvSpPr txBox="1">
            <a:spLocks noChangeArrowheads="1"/>
          </p:cNvSpPr>
          <p:nvPr/>
        </p:nvSpPr>
        <p:spPr bwMode="auto">
          <a:xfrm>
            <a:off x="7587838" y="5174124"/>
            <a:ext cx="26825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400" dirty="0" err="1">
                <a:solidFill>
                  <a:srgbClr val="002060"/>
                </a:solidFill>
                <a:latin typeface="Verdana" panose="020B0604030504040204" pitchFamily="34" charset="0"/>
              </a:rPr>
              <a:t>Rokasgrāmatu</a:t>
            </a:r>
            <a:endParaRPr lang="en-US" altLang="en-US" sz="1400" dirty="0">
              <a:solidFill>
                <a:srgbClr val="002060"/>
              </a:solidFill>
              <a:latin typeface="Verdana" panose="020B0604030504040204" pitchFamily="34" charset="0"/>
            </a:endParaRPr>
          </a:p>
          <a:p>
            <a:r>
              <a:rPr lang="en-US" altLang="en-US" sz="1400" dirty="0" err="1">
                <a:solidFill>
                  <a:srgbClr val="002060"/>
                </a:solidFill>
                <a:latin typeface="Verdana" panose="020B0604030504040204" pitchFamily="34" charset="0"/>
              </a:rPr>
              <a:t>Pieteikt</a:t>
            </a:r>
            <a:r>
              <a:rPr lang="en-US" altLang="en-US" sz="1400" dirty="0">
                <a:solidFill>
                  <a:srgbClr val="002060"/>
                </a:solidFill>
                <a:latin typeface="Verdana" panose="020B0604030504040204" pitchFamily="34" charset="0"/>
              </a:rPr>
              <a:t> </a:t>
            </a:r>
            <a:r>
              <a:rPr lang="en-US" altLang="en-US" sz="1400" dirty="0" err="1">
                <a:solidFill>
                  <a:srgbClr val="002060"/>
                </a:solidFill>
                <a:latin typeface="Verdana" panose="020B0604030504040204" pitchFamily="34" charset="0"/>
              </a:rPr>
              <a:t>paziņojumu</a:t>
            </a:r>
            <a:r>
              <a:rPr lang="en-US" altLang="en-US" sz="1400" dirty="0">
                <a:solidFill>
                  <a:srgbClr val="002060"/>
                </a:solidFill>
                <a:latin typeface="Verdana" panose="020B0604030504040204" pitchFamily="34" charset="0"/>
              </a:rPr>
              <a:t> </a:t>
            </a:r>
            <a:r>
              <a:rPr lang="lv-LV" altLang="en-US" sz="1400" dirty="0">
                <a:solidFill>
                  <a:srgbClr val="002060"/>
                </a:solidFill>
                <a:latin typeface="Verdana" panose="020B0604030504040204" pitchFamily="34" charset="0"/>
              </a:rPr>
              <a:t> </a:t>
            </a:r>
          </a:p>
        </p:txBody>
      </p:sp>
      <p:sp>
        <p:nvSpPr>
          <p:cNvPr id="3" name="TextBox 2">
            <a:extLst>
              <a:ext uri="{FF2B5EF4-FFF2-40B4-BE49-F238E27FC236}">
                <a16:creationId xmlns:a16="http://schemas.microsoft.com/office/drawing/2014/main" id="{DF57AF33-15C9-DEB9-A8EF-946F40AA0443}"/>
              </a:ext>
            </a:extLst>
          </p:cNvPr>
          <p:cNvSpPr txBox="1"/>
          <p:nvPr/>
        </p:nvSpPr>
        <p:spPr>
          <a:xfrm>
            <a:off x="7712074" y="5801381"/>
            <a:ext cx="1274254" cy="307777"/>
          </a:xfrm>
          <a:prstGeom prst="rect">
            <a:avLst/>
          </a:prstGeom>
          <a:noFill/>
        </p:spPr>
        <p:txBody>
          <a:bodyPr wrap="square" rtlCol="0">
            <a:spAutoFit/>
          </a:bodyPr>
          <a:lstStyle/>
          <a:p>
            <a:r>
              <a:rPr lang="en-US" sz="1400" dirty="0" err="1">
                <a:solidFill>
                  <a:srgbClr val="012269"/>
                </a:solidFill>
                <a:latin typeface="Verdana" panose="020B0604030504040204" pitchFamily="34" charset="0"/>
                <a:ea typeface="Verdana" panose="020B0604030504040204" pitchFamily="34" charset="0"/>
              </a:rPr>
              <a:t>Informācija</a:t>
            </a:r>
            <a:r>
              <a:rPr lang="en-US" sz="1400" dirty="0">
                <a:solidFill>
                  <a:srgbClr val="012269"/>
                </a:solidFill>
                <a:latin typeface="Verdana" panose="020B0604030504040204" pitchFamily="34" charset="0"/>
                <a:ea typeface="Verdana" panose="020B0604030504040204" pitchFamily="34" charset="0"/>
              </a:rPr>
              <a:t> </a:t>
            </a:r>
            <a:endParaRPr lang="lv-LV" sz="1400" dirty="0">
              <a:solidFill>
                <a:srgbClr val="012269"/>
              </a:solidFill>
              <a:latin typeface="Verdana" panose="020B0604030504040204" pitchFamily="34" charset="0"/>
              <a:ea typeface="Verdana" panose="020B0604030504040204" pitchFamily="34" charset="0"/>
            </a:endParaRPr>
          </a:p>
        </p:txBody>
      </p:sp>
      <p:pic>
        <p:nvPicPr>
          <p:cNvPr id="9" name="Picture 2">
            <a:extLst>
              <a:ext uri="{FF2B5EF4-FFF2-40B4-BE49-F238E27FC236}">
                <a16:creationId xmlns:a16="http://schemas.microsoft.com/office/drawing/2014/main" id="{7AF9C0E6-57C7-95BD-D245-38CBFD3920A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90442" y="555919"/>
            <a:ext cx="827760" cy="8350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85078AB6-FD06-9501-D716-50B54F7CC14B}"/>
              </a:ext>
            </a:extLst>
          </p:cNvPr>
          <p:cNvPicPr>
            <a:picLocks noChangeAspect="1"/>
          </p:cNvPicPr>
          <p:nvPr/>
        </p:nvPicPr>
        <p:blipFill>
          <a:blip r:embed="rId7"/>
          <a:stretch>
            <a:fillRect/>
          </a:stretch>
        </p:blipFill>
        <p:spPr>
          <a:xfrm>
            <a:off x="1673863" y="3169458"/>
            <a:ext cx="5789739" cy="3155142"/>
          </a:xfrm>
          <a:prstGeom prst="rect">
            <a:avLst/>
          </a:prstGeom>
        </p:spPr>
      </p:pic>
      <p:cxnSp>
        <p:nvCxnSpPr>
          <p:cNvPr id="13" name="Straight Arrow Connector 12">
            <a:extLst>
              <a:ext uri="{FF2B5EF4-FFF2-40B4-BE49-F238E27FC236}">
                <a16:creationId xmlns:a16="http://schemas.microsoft.com/office/drawing/2014/main" id="{C2ADEFBE-D741-8913-D022-DF74694DE540}"/>
              </a:ext>
            </a:extLst>
          </p:cNvPr>
          <p:cNvCxnSpPr>
            <a:cxnSpLocks/>
          </p:cNvCxnSpPr>
          <p:nvPr/>
        </p:nvCxnSpPr>
        <p:spPr>
          <a:xfrm flipH="1" flipV="1">
            <a:off x="6919433" y="3666434"/>
            <a:ext cx="1212574" cy="1500326"/>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3E5B228F-2FA7-3E9C-C7EA-14D4F2EC1A9F}"/>
              </a:ext>
            </a:extLst>
          </p:cNvPr>
          <p:cNvCxnSpPr>
            <a:cxnSpLocks/>
            <a:stCxn id="3" idx="1"/>
          </p:cNvCxnSpPr>
          <p:nvPr/>
        </p:nvCxnSpPr>
        <p:spPr>
          <a:xfrm flipH="1" flipV="1">
            <a:off x="6379137" y="4575171"/>
            <a:ext cx="1332937" cy="1380099"/>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8F81BE2-BEC3-C73D-4622-4BFE66837622}"/>
              </a:ext>
            </a:extLst>
          </p:cNvPr>
          <p:cNvSpPr>
            <a:spLocks noGrp="1"/>
          </p:cNvSpPr>
          <p:nvPr>
            <p:ph type="title"/>
          </p:nvPr>
        </p:nvSpPr>
        <p:spPr>
          <a:xfrm>
            <a:off x="2155825" y="149227"/>
            <a:ext cx="8826500" cy="910948"/>
          </a:xfrm>
        </p:spPr>
        <p:txBody>
          <a:bodyPr>
            <a:normAutofit/>
          </a:bodyPr>
          <a:lstStyle/>
          <a:p>
            <a:pPr algn="l"/>
            <a:r>
              <a:rPr lang="lv-LV" altLang="lv-LV" b="1" dirty="0">
                <a:solidFill>
                  <a:srgbClr val="012269"/>
                </a:solidFill>
              </a:rPr>
              <a:t>PI sagatavošana KPVIS</a:t>
            </a:r>
            <a:r>
              <a:rPr lang="en-US" altLang="lv-LV" b="1" dirty="0">
                <a:solidFill>
                  <a:srgbClr val="012269"/>
                </a:solidFill>
              </a:rPr>
              <a:t> (2)</a:t>
            </a:r>
            <a:endParaRPr lang="lv-LV" altLang="lv-LV" b="1" dirty="0"/>
          </a:p>
        </p:txBody>
      </p:sp>
      <p:sp>
        <p:nvSpPr>
          <p:cNvPr id="19459" name="Content Placeholder 2">
            <a:extLst>
              <a:ext uri="{FF2B5EF4-FFF2-40B4-BE49-F238E27FC236}">
                <a16:creationId xmlns:a16="http://schemas.microsoft.com/office/drawing/2014/main" id="{9C1176A4-1DA1-838A-E316-652BCCE4C334}"/>
              </a:ext>
            </a:extLst>
          </p:cNvPr>
          <p:cNvSpPr>
            <a:spLocks noGrp="1"/>
          </p:cNvSpPr>
          <p:nvPr>
            <p:ph idx="1"/>
          </p:nvPr>
        </p:nvSpPr>
        <p:spPr>
          <a:xfrm>
            <a:off x="2155825" y="1245704"/>
            <a:ext cx="3851275" cy="598971"/>
          </a:xfrm>
        </p:spPr>
        <p:txBody>
          <a:bodyPr/>
          <a:lstStyle/>
          <a:p>
            <a:r>
              <a:rPr lang="en-US" altLang="en-US" dirty="0">
                <a:solidFill>
                  <a:schemeClr val="tx1"/>
                </a:solidFill>
                <a:hlinkClick r:id="rId3"/>
              </a:rPr>
              <a:t>KPVIS </a:t>
            </a:r>
            <a:r>
              <a:rPr lang="en-US" altLang="en-US" dirty="0" err="1">
                <a:solidFill>
                  <a:schemeClr val="tx1"/>
                </a:solidFill>
                <a:hlinkClick r:id="rId3"/>
              </a:rPr>
              <a:t>rokasgrākata</a:t>
            </a:r>
            <a:r>
              <a:rPr lang="en-US" altLang="en-US" dirty="0">
                <a:solidFill>
                  <a:schemeClr val="tx1"/>
                </a:solidFill>
                <a:hlinkClick r:id="rId3"/>
              </a:rPr>
              <a:t> </a:t>
            </a:r>
            <a:endParaRPr lang="lv-LV" altLang="en-US" dirty="0">
              <a:solidFill>
                <a:schemeClr val="tx1"/>
              </a:solidFill>
            </a:endParaRPr>
          </a:p>
        </p:txBody>
      </p:sp>
      <p:sp>
        <p:nvSpPr>
          <p:cNvPr id="19460" name="Slide Number Placeholder 5">
            <a:extLst>
              <a:ext uri="{FF2B5EF4-FFF2-40B4-BE49-F238E27FC236}">
                <a16:creationId xmlns:a16="http://schemas.microsoft.com/office/drawing/2014/main" id="{E8B78DE1-AA2D-0FB2-A883-E67001CA2CD2}"/>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F5A5C91-0601-4FAF-B3F7-1BDDFC42B81B}" type="slidenum">
              <a:rPr lang="en-US" altLang="lv-LV"/>
              <a:pPr/>
              <a:t>8</a:t>
            </a:fld>
            <a:endParaRPr lang="en-US" altLang="lv-LV"/>
          </a:p>
        </p:txBody>
      </p:sp>
      <p:sp>
        <p:nvSpPr>
          <p:cNvPr id="19462" name="Content Placeholder 2">
            <a:extLst>
              <a:ext uri="{FF2B5EF4-FFF2-40B4-BE49-F238E27FC236}">
                <a16:creationId xmlns:a16="http://schemas.microsoft.com/office/drawing/2014/main" id="{76F31760-F442-F8A0-9290-314CEB8CC942}"/>
              </a:ext>
            </a:extLst>
          </p:cNvPr>
          <p:cNvSpPr txBox="1">
            <a:spLocks/>
          </p:cNvSpPr>
          <p:nvPr/>
        </p:nvSpPr>
        <p:spPr bwMode="auto">
          <a:xfrm>
            <a:off x="6254444" y="1245704"/>
            <a:ext cx="5078087" cy="49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anose="020B0604020202020204" pitchFamily="34" charset="0"/>
              <a:buChar char="•"/>
              <a:defRPr sz="33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spcBef>
                <a:spcPct val="20000"/>
              </a:spcBef>
              <a:buFont typeface="Arial" panose="020B0604020202020204" pitchFamily="34" charset="0"/>
              <a:buChar char="–"/>
              <a:defRPr sz="29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spcBef>
                <a:spcPct val="20000"/>
              </a:spcBef>
              <a:buFont typeface="Arial" panose="020B0604020202020204" pitchFamily="34" charset="0"/>
              <a:buChar char="•"/>
              <a:defRPr sz="2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spcBef>
                <a:spcPct val="20000"/>
              </a:spcBef>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spcBef>
                <a:spcPct val="20000"/>
              </a:spcBef>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9pPr>
          </a:lstStyle>
          <a:p>
            <a:pPr>
              <a:buFont typeface="Arial" panose="020B0604020202020204" pitchFamily="34" charset="0"/>
              <a:buNone/>
            </a:pPr>
            <a:r>
              <a:rPr lang="en-US" altLang="en-US" sz="2000" dirty="0">
                <a:solidFill>
                  <a:schemeClr val="tx1"/>
                </a:solidFill>
                <a:hlinkClick r:id="rId4"/>
              </a:rPr>
              <a:t>KPVIS </a:t>
            </a:r>
            <a:r>
              <a:rPr lang="en-US" altLang="en-US" sz="2000" dirty="0" err="1">
                <a:solidFill>
                  <a:schemeClr val="tx1"/>
                </a:solidFill>
                <a:hlinkClick r:id="rId4"/>
              </a:rPr>
              <a:t>rokasgrāmata</a:t>
            </a:r>
            <a:r>
              <a:rPr lang="en-US" altLang="en-US" sz="2000" dirty="0">
                <a:solidFill>
                  <a:schemeClr val="tx1"/>
                </a:solidFill>
                <a:hlinkClick r:id="rId4"/>
              </a:rPr>
              <a:t> PI </a:t>
            </a:r>
            <a:r>
              <a:rPr lang="en-US" altLang="en-US" sz="2000" dirty="0" err="1">
                <a:solidFill>
                  <a:schemeClr val="tx1"/>
                </a:solidFill>
                <a:hlinkClick r:id="rId4"/>
              </a:rPr>
              <a:t>sagatvošana</a:t>
            </a:r>
            <a:r>
              <a:rPr lang="en-US" altLang="en-US" sz="2000" dirty="0">
                <a:solidFill>
                  <a:schemeClr val="tx1"/>
                </a:solidFill>
                <a:hlinkClick r:id="rId4"/>
              </a:rPr>
              <a:t> </a:t>
            </a:r>
            <a:endParaRPr lang="lv-LV" altLang="en-US" sz="2000" dirty="0">
              <a:solidFill>
                <a:schemeClr val="tx1"/>
              </a:solidFill>
            </a:endParaRPr>
          </a:p>
        </p:txBody>
      </p:sp>
      <p:pic>
        <p:nvPicPr>
          <p:cNvPr id="3" name="Picture 2">
            <a:extLst>
              <a:ext uri="{FF2B5EF4-FFF2-40B4-BE49-F238E27FC236}">
                <a16:creationId xmlns:a16="http://schemas.microsoft.com/office/drawing/2014/main" id="{6CC80F64-DB45-D99E-FA91-971D3A6CD256}"/>
              </a:ext>
            </a:extLst>
          </p:cNvPr>
          <p:cNvPicPr>
            <a:picLocks noChangeAspect="1"/>
          </p:cNvPicPr>
          <p:nvPr/>
        </p:nvPicPr>
        <p:blipFill>
          <a:blip r:embed="rId5"/>
          <a:stretch>
            <a:fillRect/>
          </a:stretch>
        </p:blipFill>
        <p:spPr>
          <a:xfrm>
            <a:off x="5597296" y="1789043"/>
            <a:ext cx="6188304" cy="4974151"/>
          </a:xfrm>
          <a:prstGeom prst="rect">
            <a:avLst/>
          </a:prstGeom>
        </p:spPr>
      </p:pic>
      <p:pic>
        <p:nvPicPr>
          <p:cNvPr id="9" name="Picture 8">
            <a:extLst>
              <a:ext uri="{FF2B5EF4-FFF2-40B4-BE49-F238E27FC236}">
                <a16:creationId xmlns:a16="http://schemas.microsoft.com/office/drawing/2014/main" id="{AA830A98-E6D6-4CEB-F575-B65D2A35B1EE}"/>
              </a:ext>
            </a:extLst>
          </p:cNvPr>
          <p:cNvPicPr>
            <a:picLocks noChangeAspect="1"/>
          </p:cNvPicPr>
          <p:nvPr/>
        </p:nvPicPr>
        <p:blipFill>
          <a:blip r:embed="rId6"/>
          <a:stretch>
            <a:fillRect/>
          </a:stretch>
        </p:blipFill>
        <p:spPr>
          <a:xfrm>
            <a:off x="1658612" y="1741186"/>
            <a:ext cx="3582623" cy="49451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3A04-89A1-0298-F1FB-6B73F226F5E8}"/>
              </a:ext>
            </a:extLst>
          </p:cNvPr>
          <p:cNvSpPr>
            <a:spLocks noGrp="1"/>
          </p:cNvSpPr>
          <p:nvPr>
            <p:ph type="title"/>
          </p:nvPr>
        </p:nvSpPr>
        <p:spPr>
          <a:xfrm>
            <a:off x="3253408" y="274638"/>
            <a:ext cx="8328991" cy="523220"/>
          </a:xfrm>
        </p:spPr>
        <p:txBody>
          <a:bodyPr/>
          <a:lstStyle/>
          <a:p>
            <a:pPr algn="l"/>
            <a:r>
              <a:rPr lang="en-US" sz="2400" b="1" dirty="0">
                <a:solidFill>
                  <a:srgbClr val="012269"/>
                </a:solidFill>
              </a:rPr>
              <a:t>PI</a:t>
            </a:r>
            <a:r>
              <a:rPr lang="en-US" dirty="0"/>
              <a:t> </a:t>
            </a:r>
            <a:r>
              <a:rPr lang="en-US" sz="2400" b="1" dirty="0" err="1">
                <a:solidFill>
                  <a:srgbClr val="012269"/>
                </a:solidFill>
              </a:rPr>
              <a:t>veidlapa</a:t>
            </a:r>
            <a:r>
              <a:rPr lang="en-US" sz="2400" b="1" dirty="0">
                <a:solidFill>
                  <a:srgbClr val="012269"/>
                </a:solidFill>
              </a:rPr>
              <a:t> KPVIS (3) </a:t>
            </a:r>
            <a:endParaRPr lang="lv-LV" sz="2400" b="1" dirty="0">
              <a:solidFill>
                <a:srgbClr val="012269"/>
              </a:solidFill>
            </a:endParaRPr>
          </a:p>
        </p:txBody>
      </p:sp>
      <p:sp>
        <p:nvSpPr>
          <p:cNvPr id="4" name="Slide Number Placeholder 3">
            <a:extLst>
              <a:ext uri="{FF2B5EF4-FFF2-40B4-BE49-F238E27FC236}">
                <a16:creationId xmlns:a16="http://schemas.microsoft.com/office/drawing/2014/main" id="{DACA697F-6DB9-061B-E18D-AD1CF462C2DA}"/>
              </a:ext>
            </a:extLst>
          </p:cNvPr>
          <p:cNvSpPr>
            <a:spLocks noGrp="1"/>
          </p:cNvSpPr>
          <p:nvPr>
            <p:ph type="sldNum" sz="quarter" idx="12"/>
          </p:nvPr>
        </p:nvSpPr>
        <p:spPr/>
        <p:txBody>
          <a:bodyPr/>
          <a:lstStyle/>
          <a:p>
            <a:fld id="{1DDB5E56-79A7-4C7E-8338-1956EC33AAE7}" type="slidenum">
              <a:rPr lang="lv-LV" smtClean="0"/>
              <a:t>9</a:t>
            </a:fld>
            <a:endParaRPr lang="lv-LV"/>
          </a:p>
        </p:txBody>
      </p:sp>
      <p:pic>
        <p:nvPicPr>
          <p:cNvPr id="6" name="Picture 5">
            <a:extLst>
              <a:ext uri="{FF2B5EF4-FFF2-40B4-BE49-F238E27FC236}">
                <a16:creationId xmlns:a16="http://schemas.microsoft.com/office/drawing/2014/main" id="{17C36AD6-A22F-31F3-0F15-60E7B789165E}"/>
              </a:ext>
            </a:extLst>
          </p:cNvPr>
          <p:cNvPicPr>
            <a:picLocks noChangeAspect="1"/>
          </p:cNvPicPr>
          <p:nvPr/>
        </p:nvPicPr>
        <p:blipFill>
          <a:blip r:embed="rId2"/>
          <a:stretch>
            <a:fillRect/>
          </a:stretch>
        </p:blipFill>
        <p:spPr>
          <a:xfrm>
            <a:off x="2818263" y="1334901"/>
            <a:ext cx="9247842" cy="4791262"/>
          </a:xfrm>
          <a:prstGeom prst="rect">
            <a:avLst/>
          </a:prstGeom>
        </p:spPr>
      </p:pic>
      <p:sp>
        <p:nvSpPr>
          <p:cNvPr id="8" name="TextBox 7">
            <a:extLst>
              <a:ext uri="{FF2B5EF4-FFF2-40B4-BE49-F238E27FC236}">
                <a16:creationId xmlns:a16="http://schemas.microsoft.com/office/drawing/2014/main" id="{1A139664-B76C-D466-4DAB-AAC6BECF3CDE}"/>
              </a:ext>
            </a:extLst>
          </p:cNvPr>
          <p:cNvSpPr txBox="1"/>
          <p:nvPr/>
        </p:nvSpPr>
        <p:spPr>
          <a:xfrm>
            <a:off x="9548191" y="609599"/>
            <a:ext cx="2232992" cy="523220"/>
          </a:xfrm>
          <a:prstGeom prst="rect">
            <a:avLst/>
          </a:prstGeom>
          <a:noFill/>
        </p:spPr>
        <p:txBody>
          <a:bodyPr wrap="square">
            <a:spAutoFit/>
          </a:bodyPr>
          <a:lstStyle/>
          <a:p>
            <a:pPr algn="ctr"/>
            <a:endParaRPr lang="en-US" sz="1400" dirty="0">
              <a:solidFill>
                <a:srgbClr val="012269"/>
              </a:solidFill>
              <a:latin typeface="Verdana" panose="020B0604030504040204" pitchFamily="34" charset="0"/>
              <a:ea typeface="Verdana" panose="020B0604030504040204" pitchFamily="34" charset="0"/>
            </a:endParaRPr>
          </a:p>
          <a:p>
            <a:pPr algn="ctr"/>
            <a:r>
              <a:rPr lang="en-US" sz="1400" dirty="0">
                <a:solidFill>
                  <a:srgbClr val="012269"/>
                </a:solidFill>
                <a:latin typeface="Verdana" panose="020B0604030504040204" pitchFamily="34" charset="0"/>
                <a:ea typeface="Verdana" panose="020B0604030504040204" pitchFamily="34" charset="0"/>
              </a:rPr>
              <a:t>PI </a:t>
            </a:r>
            <a:r>
              <a:rPr lang="lv-LV" sz="1400" dirty="0">
                <a:solidFill>
                  <a:srgbClr val="012269"/>
                </a:solidFill>
                <a:latin typeface="Verdana" panose="020B0604030504040204" pitchFamily="34" charset="0"/>
                <a:ea typeface="Verdana" panose="020B0604030504040204" pitchFamily="34" charset="0"/>
              </a:rPr>
              <a:t>termiņa kontrole</a:t>
            </a:r>
          </a:p>
        </p:txBody>
      </p:sp>
      <p:cxnSp>
        <p:nvCxnSpPr>
          <p:cNvPr id="10" name="Straight Arrow Connector 9">
            <a:extLst>
              <a:ext uri="{FF2B5EF4-FFF2-40B4-BE49-F238E27FC236}">
                <a16:creationId xmlns:a16="http://schemas.microsoft.com/office/drawing/2014/main" id="{609B04D6-48C7-C6C2-D859-C3060C2C7918}"/>
              </a:ext>
            </a:extLst>
          </p:cNvPr>
          <p:cNvCxnSpPr>
            <a:cxnSpLocks/>
          </p:cNvCxnSpPr>
          <p:nvPr/>
        </p:nvCxnSpPr>
        <p:spPr>
          <a:xfrm>
            <a:off x="11092070" y="1133189"/>
            <a:ext cx="0" cy="813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1E9D24F-0761-E4C3-B344-1990B76E979F}"/>
              </a:ext>
            </a:extLst>
          </p:cNvPr>
          <p:cNvSpPr txBox="1"/>
          <p:nvPr/>
        </p:nvSpPr>
        <p:spPr>
          <a:xfrm>
            <a:off x="1643270" y="4200939"/>
            <a:ext cx="3690730" cy="523220"/>
          </a:xfrm>
          <a:prstGeom prst="rect">
            <a:avLst/>
          </a:prstGeom>
          <a:noFill/>
        </p:spPr>
        <p:txBody>
          <a:bodyPr wrap="square">
            <a:spAutoFit/>
          </a:bodyPr>
          <a:lstStyle/>
          <a:p>
            <a:pPr algn="ctr"/>
            <a:r>
              <a:rPr lang="en-US" sz="1400" dirty="0">
                <a:solidFill>
                  <a:srgbClr val="012269"/>
                </a:solidFill>
                <a:latin typeface="Verdana" panose="020B0604030504040204" pitchFamily="34" charset="0"/>
                <a:ea typeface="Verdana" panose="020B0604030504040204" pitchFamily="34" charset="0"/>
              </a:rPr>
              <a:t>PI </a:t>
            </a:r>
            <a:r>
              <a:rPr lang="en-US" sz="1400" dirty="0" err="1">
                <a:solidFill>
                  <a:srgbClr val="012269"/>
                </a:solidFill>
                <a:latin typeface="Verdana" panose="020B0604030504040204" pitchFamily="34" charset="0"/>
                <a:ea typeface="Verdana" panose="020B0604030504040204" pitchFamily="34" charset="0"/>
              </a:rPr>
              <a:t>sadaļas</a:t>
            </a:r>
            <a:r>
              <a:rPr lang="en-US" sz="1400" dirty="0">
                <a:solidFill>
                  <a:srgbClr val="012269"/>
                </a:solidFill>
                <a:latin typeface="Verdana" panose="020B0604030504040204" pitchFamily="34" charset="0"/>
                <a:ea typeface="Verdana" panose="020B0604030504040204" pitchFamily="34" charset="0"/>
              </a:rPr>
              <a:t>, </a:t>
            </a:r>
            <a:r>
              <a:rPr lang="en-US" sz="1400" dirty="0" err="1">
                <a:solidFill>
                  <a:srgbClr val="012269"/>
                </a:solidFill>
                <a:latin typeface="Verdana" panose="020B0604030504040204" pitchFamily="34" charset="0"/>
                <a:ea typeface="Verdana" panose="020B0604030504040204" pitchFamily="34" charset="0"/>
              </a:rPr>
              <a:t>datu</a:t>
            </a:r>
            <a:r>
              <a:rPr lang="en-US" sz="1400" dirty="0">
                <a:solidFill>
                  <a:srgbClr val="012269"/>
                </a:solidFill>
                <a:latin typeface="Verdana" panose="020B0604030504040204" pitchFamily="34" charset="0"/>
                <a:ea typeface="Verdana" panose="020B0604030504040204" pitchFamily="34" charset="0"/>
              </a:rPr>
              <a:t> </a:t>
            </a:r>
            <a:r>
              <a:rPr lang="en-US" sz="1400" dirty="0" err="1">
                <a:solidFill>
                  <a:srgbClr val="012269"/>
                </a:solidFill>
                <a:latin typeface="Verdana" panose="020B0604030504040204" pitchFamily="34" charset="0"/>
                <a:ea typeface="Verdana" panose="020B0604030504040204" pitchFamily="34" charset="0"/>
              </a:rPr>
              <a:t>lauki</a:t>
            </a:r>
            <a:r>
              <a:rPr lang="en-US" sz="1400" dirty="0">
                <a:solidFill>
                  <a:srgbClr val="012269"/>
                </a:solidFill>
                <a:latin typeface="Verdana" panose="020B0604030504040204" pitchFamily="34" charset="0"/>
                <a:ea typeface="Verdana" panose="020B0604030504040204" pitchFamily="34" charset="0"/>
              </a:rPr>
              <a:t>,</a:t>
            </a:r>
          </a:p>
          <a:p>
            <a:pPr algn="ctr"/>
            <a:r>
              <a:rPr lang="en-US" sz="1400" dirty="0">
                <a:solidFill>
                  <a:srgbClr val="012269"/>
                </a:solidFill>
                <a:latin typeface="Verdana" panose="020B0604030504040204" pitchFamily="34" charset="0"/>
                <a:ea typeface="Verdana" panose="020B0604030504040204" pitchFamily="34" charset="0"/>
              </a:rPr>
              <a:t> </a:t>
            </a:r>
            <a:r>
              <a:rPr lang="en-US" sz="1400" dirty="0" err="1">
                <a:solidFill>
                  <a:srgbClr val="012269"/>
                </a:solidFill>
                <a:latin typeface="Verdana" panose="020B0604030504040204" pitchFamily="34" charset="0"/>
                <a:ea typeface="Verdana" panose="020B0604030504040204" pitchFamily="34" charset="0"/>
              </a:rPr>
              <a:t>pielikumi</a:t>
            </a:r>
            <a:r>
              <a:rPr lang="en-US" sz="1400" dirty="0">
                <a:solidFill>
                  <a:srgbClr val="012269"/>
                </a:solidFill>
                <a:latin typeface="Verdana" panose="020B0604030504040204" pitchFamily="34" charset="0"/>
                <a:ea typeface="Verdana" panose="020B0604030504040204" pitchFamily="34" charset="0"/>
              </a:rPr>
              <a:t>  </a:t>
            </a:r>
            <a:endParaRPr lang="lv-LV" sz="1400" dirty="0">
              <a:solidFill>
                <a:srgbClr val="012269"/>
              </a:solidFill>
              <a:latin typeface="Verdana" panose="020B0604030504040204" pitchFamily="34" charset="0"/>
              <a:ea typeface="Verdana" panose="020B0604030504040204" pitchFamily="34" charset="0"/>
            </a:endParaRPr>
          </a:p>
        </p:txBody>
      </p:sp>
      <p:cxnSp>
        <p:nvCxnSpPr>
          <p:cNvPr id="15" name="Connector: Elbow 14">
            <a:extLst>
              <a:ext uri="{FF2B5EF4-FFF2-40B4-BE49-F238E27FC236}">
                <a16:creationId xmlns:a16="http://schemas.microsoft.com/office/drawing/2014/main" id="{21F8553F-8E2F-A96D-11A4-184D05B17092}"/>
              </a:ext>
            </a:extLst>
          </p:cNvPr>
          <p:cNvCxnSpPr>
            <a:cxnSpLocks/>
          </p:cNvCxnSpPr>
          <p:nvPr/>
        </p:nvCxnSpPr>
        <p:spPr>
          <a:xfrm rot="16200000" flipH="1">
            <a:off x="1605759" y="2908926"/>
            <a:ext cx="2296938" cy="128068"/>
          </a:xfrm>
          <a:prstGeom prst="bentConnector3">
            <a:avLst>
              <a:gd name="adj1" fmla="val 50000"/>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4A63BC34-01FC-7B63-BE74-63359983D592}"/>
              </a:ext>
            </a:extLst>
          </p:cNvPr>
          <p:cNvSpPr txBox="1"/>
          <p:nvPr/>
        </p:nvSpPr>
        <p:spPr>
          <a:xfrm flipH="1">
            <a:off x="9899372" y="4705503"/>
            <a:ext cx="1683027" cy="523220"/>
          </a:xfrm>
          <a:prstGeom prst="rect">
            <a:avLst/>
          </a:prstGeom>
          <a:noFill/>
        </p:spPr>
        <p:txBody>
          <a:bodyPr wrap="square">
            <a:spAutoFit/>
          </a:bodyPr>
          <a:lstStyle/>
          <a:p>
            <a:pPr algn="ctr"/>
            <a:r>
              <a:rPr lang="en-US" sz="1400" dirty="0" err="1">
                <a:solidFill>
                  <a:srgbClr val="012269"/>
                </a:solidFill>
                <a:latin typeface="Verdana" panose="020B0604030504040204" pitchFamily="34" charset="0"/>
                <a:ea typeface="Verdana" panose="020B0604030504040204" pitchFamily="34" charset="0"/>
              </a:rPr>
              <a:t>Paskaidrojošie</a:t>
            </a:r>
            <a:r>
              <a:rPr lang="en-US" sz="1400" dirty="0">
                <a:solidFill>
                  <a:srgbClr val="012269"/>
                </a:solidFill>
                <a:latin typeface="Verdana" panose="020B0604030504040204" pitchFamily="34" charset="0"/>
                <a:ea typeface="Verdana" panose="020B0604030504040204" pitchFamily="34" charset="0"/>
              </a:rPr>
              <a:t> </a:t>
            </a:r>
            <a:r>
              <a:rPr lang="en-US" sz="1400" dirty="0" err="1">
                <a:solidFill>
                  <a:srgbClr val="012269"/>
                </a:solidFill>
                <a:latin typeface="Verdana" panose="020B0604030504040204" pitchFamily="34" charset="0"/>
                <a:ea typeface="Verdana" panose="020B0604030504040204" pitchFamily="34" charset="0"/>
              </a:rPr>
              <a:t>paziņojumi</a:t>
            </a:r>
            <a:r>
              <a:rPr lang="en-US" sz="1400" dirty="0">
                <a:solidFill>
                  <a:srgbClr val="012269"/>
                </a:solidFill>
                <a:latin typeface="Verdana" panose="020B0604030504040204" pitchFamily="34" charset="0"/>
                <a:ea typeface="Verdana" panose="020B0604030504040204" pitchFamily="34" charset="0"/>
              </a:rPr>
              <a:t> </a:t>
            </a:r>
            <a:endParaRPr lang="lv-LV" sz="1400" dirty="0">
              <a:solidFill>
                <a:srgbClr val="012269"/>
              </a:solidFill>
              <a:latin typeface="Verdana" panose="020B0604030504040204" pitchFamily="34" charset="0"/>
              <a:ea typeface="Verdana" panose="020B0604030504040204" pitchFamily="34" charset="0"/>
            </a:endParaRPr>
          </a:p>
        </p:txBody>
      </p:sp>
      <p:cxnSp>
        <p:nvCxnSpPr>
          <p:cNvPr id="28" name="Straight Arrow Connector 27">
            <a:extLst>
              <a:ext uri="{FF2B5EF4-FFF2-40B4-BE49-F238E27FC236}">
                <a16:creationId xmlns:a16="http://schemas.microsoft.com/office/drawing/2014/main" id="{2BEE8E52-FB8B-018B-1443-44DAD8825441}"/>
              </a:ext>
            </a:extLst>
          </p:cNvPr>
          <p:cNvCxnSpPr>
            <a:cxnSpLocks/>
          </p:cNvCxnSpPr>
          <p:nvPr/>
        </p:nvCxnSpPr>
        <p:spPr>
          <a:xfrm flipH="1" flipV="1">
            <a:off x="9011475" y="4378996"/>
            <a:ext cx="1148525" cy="588117"/>
          </a:xfrm>
          <a:prstGeom prst="straightConnector1">
            <a:avLst/>
          </a:prstGeom>
          <a:ln>
            <a:solidFill>
              <a:schemeClr val="tx2"/>
            </a:solidFill>
            <a:tailEnd type="triangle"/>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610251A5-2D1C-415C-C8B8-4F8EFC43F0FA}"/>
              </a:ext>
            </a:extLst>
          </p:cNvPr>
          <p:cNvSpPr txBox="1"/>
          <p:nvPr/>
        </p:nvSpPr>
        <p:spPr>
          <a:xfrm>
            <a:off x="6882302" y="1370013"/>
            <a:ext cx="1855298" cy="1815882"/>
          </a:xfrm>
          <a:prstGeom prst="rect">
            <a:avLst/>
          </a:prstGeom>
          <a:noFill/>
        </p:spPr>
        <p:txBody>
          <a:bodyPr wrap="square">
            <a:spAutoFit/>
          </a:bodyPr>
          <a:lstStyle/>
          <a:p>
            <a:pPr algn="ctr"/>
            <a:endParaRPr lang="en-US" sz="1400" dirty="0">
              <a:solidFill>
                <a:srgbClr val="012269"/>
              </a:solidFill>
              <a:latin typeface="Verdana" panose="020B0604030504040204" pitchFamily="34" charset="0"/>
              <a:ea typeface="Verdana" panose="020B0604030504040204" pitchFamily="34" charset="0"/>
            </a:endParaRPr>
          </a:p>
          <a:p>
            <a:pPr algn="ctr"/>
            <a:endParaRPr lang="en-US" sz="1400" dirty="0">
              <a:solidFill>
                <a:srgbClr val="012269"/>
              </a:solidFill>
              <a:latin typeface="Verdana" panose="020B0604030504040204" pitchFamily="34" charset="0"/>
              <a:ea typeface="Verdana" panose="020B0604030504040204" pitchFamily="34" charset="0"/>
            </a:endParaRPr>
          </a:p>
          <a:p>
            <a:pPr algn="ctr"/>
            <a:endParaRPr lang="en-US" sz="1400" dirty="0">
              <a:solidFill>
                <a:srgbClr val="012269"/>
              </a:solidFill>
              <a:latin typeface="Verdana" panose="020B0604030504040204" pitchFamily="34" charset="0"/>
              <a:ea typeface="Verdana" panose="020B0604030504040204" pitchFamily="34" charset="0"/>
            </a:endParaRPr>
          </a:p>
          <a:p>
            <a:pPr algn="ctr"/>
            <a:endParaRPr lang="en-US" sz="1400" dirty="0">
              <a:solidFill>
                <a:srgbClr val="012269"/>
              </a:solidFill>
              <a:latin typeface="Verdana" panose="020B0604030504040204" pitchFamily="34" charset="0"/>
              <a:ea typeface="Verdana" panose="020B0604030504040204" pitchFamily="34" charset="0"/>
            </a:endParaRPr>
          </a:p>
          <a:p>
            <a:pPr algn="ctr"/>
            <a:endParaRPr lang="en-US" sz="1400" dirty="0">
              <a:solidFill>
                <a:srgbClr val="012269"/>
              </a:solidFill>
              <a:latin typeface="Verdana" panose="020B0604030504040204" pitchFamily="34" charset="0"/>
              <a:ea typeface="Verdana" panose="020B0604030504040204" pitchFamily="34" charset="0"/>
            </a:endParaRPr>
          </a:p>
          <a:p>
            <a:pPr algn="ctr"/>
            <a:endParaRPr lang="en-US" sz="1400" dirty="0">
              <a:solidFill>
                <a:srgbClr val="012269"/>
              </a:solidFill>
              <a:latin typeface="Verdana" panose="020B0604030504040204" pitchFamily="34" charset="0"/>
              <a:ea typeface="Verdana" panose="020B0604030504040204" pitchFamily="34" charset="0"/>
            </a:endParaRPr>
          </a:p>
          <a:p>
            <a:pPr algn="ctr"/>
            <a:endParaRPr lang="en-US" sz="1400" dirty="0">
              <a:solidFill>
                <a:srgbClr val="012269"/>
              </a:solidFill>
              <a:latin typeface="Verdana" panose="020B0604030504040204" pitchFamily="34" charset="0"/>
              <a:ea typeface="Verdana" panose="020B0604030504040204" pitchFamily="34" charset="0"/>
            </a:endParaRPr>
          </a:p>
          <a:p>
            <a:pPr algn="ctr"/>
            <a:r>
              <a:rPr lang="en-US" sz="1400" dirty="0" err="1">
                <a:solidFill>
                  <a:srgbClr val="012269"/>
                </a:solidFill>
                <a:latin typeface="Verdana" panose="020B0604030504040204" pitchFamily="34" charset="0"/>
                <a:ea typeface="Verdana" panose="020B0604030504040204" pitchFamily="34" charset="0"/>
              </a:rPr>
              <a:t>Brīdinājumi</a:t>
            </a:r>
            <a:endParaRPr lang="lv-LV" sz="1400" dirty="0">
              <a:solidFill>
                <a:srgbClr val="012269"/>
              </a:solidFill>
              <a:latin typeface="Verdana" panose="020B0604030504040204" pitchFamily="34" charset="0"/>
              <a:ea typeface="Verdana" panose="020B0604030504040204" pitchFamily="34" charset="0"/>
            </a:endParaRPr>
          </a:p>
        </p:txBody>
      </p:sp>
      <p:cxnSp>
        <p:nvCxnSpPr>
          <p:cNvPr id="12" name="Straight Arrow Connector 11">
            <a:extLst>
              <a:ext uri="{FF2B5EF4-FFF2-40B4-BE49-F238E27FC236}">
                <a16:creationId xmlns:a16="http://schemas.microsoft.com/office/drawing/2014/main" id="{F681F06B-5DE5-216B-9831-AAE202A9F7D2}"/>
              </a:ext>
            </a:extLst>
          </p:cNvPr>
          <p:cNvCxnSpPr/>
          <p:nvPr/>
        </p:nvCxnSpPr>
        <p:spPr>
          <a:xfrm flipH="1">
            <a:off x="6547684" y="3083984"/>
            <a:ext cx="669235" cy="434009"/>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6272107"/>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5a75a1d-8b78-49a6-8e4b-dbe94589a28d">
      <Terms xmlns="http://schemas.microsoft.com/office/infopath/2007/PartnerControls"/>
    </lcf76f155ced4ddcb4097134ff3c332f>
    <TaxCatchAll xmlns="42144e59-5907-413f-b624-803f3a022d9b" xsi:nil="true"/>
    <SharedWithUsers xmlns="42144e59-5907-413f-b624-803f3a022d9b">
      <UserInfo>
        <DisplayName>Tatjana Tokareva</DisplayName>
        <AccountId>26</AccountId>
        <AccountType/>
      </UserInfo>
      <UserInfo>
        <DisplayName>Viktorija Boboviča</DisplayName>
        <AccountId>33</AccountId>
        <AccountType/>
      </UserInfo>
      <UserInfo>
        <DisplayName>Ilze Kvartenoka</DisplayName>
        <AccountId>20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AE56773E04C54A8AAEC798B999D08D" ma:contentTypeVersion="13" ma:contentTypeDescription="Create a new document." ma:contentTypeScope="" ma:versionID="a5be782c376874215297c61b21e0ba2f">
  <xsd:schema xmlns:xsd="http://www.w3.org/2001/XMLSchema" xmlns:xs="http://www.w3.org/2001/XMLSchema" xmlns:p="http://schemas.microsoft.com/office/2006/metadata/properties" xmlns:ns2="25a75a1d-8b78-49a6-8e4b-dbe94589a28d" xmlns:ns3="42144e59-5907-413f-b624-803f3a022d9b" targetNamespace="http://schemas.microsoft.com/office/2006/metadata/properties" ma:root="true" ma:fieldsID="06eedf38802e0d24f8fcc540015bdafc" ns2:_="" ns3:_="">
    <xsd:import namespace="25a75a1d-8b78-49a6-8e4b-dbe94589a28d"/>
    <xsd:import namespace="42144e59-5907-413f-b624-803f3a022d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75a1d-8b78-49a6-8e4b-dbe94589a2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79952b4-9163-4466-a728-aca91a51bc4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144e59-5907-413f-b624-803f3a022d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02a1d4e-ea66-4807-90a5-c3aac3888af8}" ma:internalName="TaxCatchAll" ma:showField="CatchAllData" ma:web="42144e59-5907-413f-b624-803f3a022d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D1A0CF-36F4-4EB2-8ADE-B457D5CEF29B}">
  <ds:schemaRefs>
    <ds:schemaRef ds:uri="http://schemas.microsoft.com/sharepoint/v3/contenttype/forms"/>
  </ds:schemaRefs>
</ds:datastoreItem>
</file>

<file path=customXml/itemProps2.xml><?xml version="1.0" encoding="utf-8"?>
<ds:datastoreItem xmlns:ds="http://schemas.openxmlformats.org/officeDocument/2006/customXml" ds:itemID="{90AB89D5-06B3-4112-A786-34B39ECC4561}">
  <ds:schemaRefs>
    <ds:schemaRef ds:uri="25a75a1d-8b78-49a6-8e4b-dbe94589a28d"/>
    <ds:schemaRef ds:uri="42144e59-5907-413f-b624-803f3a022d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1B1AA71-8ADE-4C57-AB1C-876148B98B29}">
  <ds:schemaRefs>
    <ds:schemaRef ds:uri="25a75a1d-8b78-49a6-8e4b-dbe94589a28d"/>
    <ds:schemaRef ds:uri="42144e59-5907-413f-b624-803f3a022d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89_Prezentacija_templateLV</Template>
  <TotalTime>1318</TotalTime>
  <Words>1953</Words>
  <Application>Microsoft Office PowerPoint</Application>
  <PresentationFormat>Widescreen</PresentationFormat>
  <Paragraphs>235</Paragraphs>
  <Slides>18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Times New Roman</vt:lpstr>
      <vt:lpstr>Verdana</vt:lpstr>
      <vt:lpstr>Wingdings</vt:lpstr>
      <vt:lpstr>89_Prezentacija_templateLV</vt:lpstr>
      <vt:lpstr>4.1.1.1. pasākuma "Ārstniecības iestāžu infrastruktūras attīstība"  pirmās kārtas </vt:lpstr>
      <vt:lpstr>Saturs</vt:lpstr>
      <vt:lpstr>Dokumenti un saites PI sagatavošanai (1)</vt:lpstr>
      <vt:lpstr>Dokumenti un saites PI sagatavošanai (2) </vt:lpstr>
      <vt:lpstr>Dokumenti un saites PI sagatavošanai (3)</vt:lpstr>
      <vt:lpstr>Dokumenti un saites PI sagatavošanai (4)</vt:lpstr>
      <vt:lpstr>PI sagatavošana KPVIS (1)</vt:lpstr>
      <vt:lpstr>PI sagatavošana KPVIS (2)</vt:lpstr>
      <vt:lpstr>PI veidlapa KPVIS (3) </vt:lpstr>
      <vt:lpstr>PI veidlapa KPVIS (4) Projekta iesniegšana</vt:lpstr>
      <vt:lpstr>PI veidlapa KPVIS (5)</vt:lpstr>
      <vt:lpstr>Papildus pievienojamie dokumenti (1)</vt:lpstr>
      <vt:lpstr>Papildus pievienojamie dokumenti (2)</vt:lpstr>
      <vt:lpstr>Papildus pievienojamie dokumenti (3)  Izmaksas </vt:lpstr>
      <vt:lpstr>Projektu iesniegumu vērtēšanas kārtība (1)  </vt:lpstr>
      <vt:lpstr>Projektu iesniegumu vērtēšanas kārtība (2)</vt:lpstr>
      <vt:lpstr>Atlases process un laika grafiks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Karina Visikovska</cp:lastModifiedBy>
  <cp:revision>25</cp:revision>
  <dcterms:created xsi:type="dcterms:W3CDTF">2014-11-20T14:46:47Z</dcterms:created>
  <dcterms:modified xsi:type="dcterms:W3CDTF">2023-10-25T11:32:59Z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0x010100CCAE56773E04C54A8AAEC798B999D08D</vt:lpwstr>
  </property>
  <property fmtid="{D5CDD505-2E9C-101B-9397-08002B2CF9AE}" pid="3" name="lcf76f155ced4ddcb4097134ff3c332f">
    <vt:lpwstr/>
  </property>
  <property fmtid="{D5CDD505-2E9C-101B-9397-08002B2CF9AE}" pid="4" name="TaxCatchAll">
    <vt:lpwstr/>
  </property>
  <property fmtid="{D5CDD505-2E9C-101B-9397-08002B2CF9AE}" pid="5" name="MediaServiceImageTags">
    <vt:lpwstr/>
  </property>
</Properties>
</file>